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 id="2147483696" r:id="rId4"/>
  </p:sldMasterIdLst>
  <p:notesMasterIdLst>
    <p:notesMasterId r:id="rId59"/>
  </p:notes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7" d="100"/>
          <a:sy n="87" d="100"/>
        </p:scale>
        <p:origin x="-146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D32BF2-8723-6440-AC8E-23767068F3CD}" type="datetimeFigureOut">
              <a:rPr lang="en-US" smtClean="0"/>
              <a:t>06/02/16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210C8A-5392-5645-BD84-A5AA52E0390A}" type="slidenum">
              <a:rPr lang="en-US" smtClean="0"/>
              <a:t>‹#›</a:t>
            </a:fld>
            <a:endParaRPr lang="en-US"/>
          </a:p>
        </p:txBody>
      </p:sp>
    </p:spTree>
    <p:extLst>
      <p:ext uri="{BB962C8B-B14F-4D97-AF65-F5344CB8AC3E}">
        <p14:creationId xmlns:p14="http://schemas.microsoft.com/office/powerpoint/2010/main" val="20532751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387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4A616389-57A4-4BD2-8B16-3611136743B6}" type="slidenum">
              <a:rPr lang="en-US" altLang="en-US" smtClean="0">
                <a:latin typeface="Arial" charset="0"/>
              </a:rPr>
              <a:pPr eaLnBrk="1" hangingPunct="1">
                <a:spcBef>
                  <a:spcPct val="0"/>
                </a:spcBef>
              </a:pPr>
              <a:t>1</a:t>
            </a:fld>
            <a:endParaRPr lang="en-US" altLang="en-US" smtClean="0">
              <a:latin typeface="Arial" charset="0"/>
            </a:endParaRPr>
          </a:p>
        </p:txBody>
      </p:sp>
      <p:sp>
        <p:nvSpPr>
          <p:cNvPr id="4638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63876"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400" b="1" dirty="0" smtClean="0">
              <a:solidFill>
                <a:srgbClr val="FFFFFF"/>
              </a:solidFill>
              <a:latin typeface="Calibri" pitchFamily="34" charset="0"/>
            </a:endParaRPr>
          </a:p>
        </p:txBody>
      </p:sp>
      <p:sp>
        <p:nvSpPr>
          <p:cNvPr id="46387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1pPr>
            <a:lvl2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2pPr>
            <a:lvl3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3pPr>
            <a:lvl4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4pPr>
            <a:lvl5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9pPr>
          </a:lstStyle>
          <a:p>
            <a:pPr algn="r" eaLnBrk="1" fontAlgn="base" hangingPunct="1">
              <a:spcBef>
                <a:spcPct val="0"/>
              </a:spcBef>
              <a:spcAft>
                <a:spcPct val="0"/>
              </a:spcAft>
              <a:buSzPct val="100000"/>
            </a:pPr>
            <a:fld id="{B82AA220-A4E6-4576-96A0-17D8B50C6017}" type="slidenum">
              <a:rPr lang="en-US" altLang="en-US">
                <a:latin typeface="Arial" charset="0"/>
              </a:rPr>
              <a:pPr algn="r" eaLnBrk="1" fontAlgn="base" hangingPunct="1">
                <a:spcBef>
                  <a:spcPct val="0"/>
                </a:spcBef>
                <a:spcAft>
                  <a:spcPct val="0"/>
                </a:spcAft>
                <a:buSzPct val="100000"/>
              </a:pPr>
              <a:t>1</a:t>
            </a:fld>
            <a:endParaRPr lang="en-US" altLang="en-US">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309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EAF02B2F-C75C-4B26-B189-963E1A341F4C}" type="slidenum">
              <a:rPr lang="en-US" altLang="en-US" smtClean="0">
                <a:latin typeface="Arial" charset="0"/>
              </a:rPr>
              <a:pPr eaLnBrk="1" hangingPunct="1">
                <a:spcBef>
                  <a:spcPct val="0"/>
                </a:spcBef>
              </a:pPr>
              <a:t>10</a:t>
            </a:fld>
            <a:endParaRPr lang="en-US" altLang="en-US" smtClean="0">
              <a:latin typeface="Arial" charset="0"/>
            </a:endParaRPr>
          </a:p>
        </p:txBody>
      </p:sp>
      <p:sp>
        <p:nvSpPr>
          <p:cNvPr id="47309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3092"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411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21378EAC-FB33-4308-B938-DE45CAAD50E7}" type="slidenum">
              <a:rPr lang="en-US" altLang="en-US" smtClean="0">
                <a:latin typeface="Arial" charset="0"/>
              </a:rPr>
              <a:pPr eaLnBrk="1" hangingPunct="1">
                <a:spcBef>
                  <a:spcPct val="0"/>
                </a:spcBef>
              </a:pPr>
              <a:t>11</a:t>
            </a:fld>
            <a:endParaRPr lang="en-US" altLang="en-US" smtClean="0">
              <a:latin typeface="Arial" charset="0"/>
            </a:endParaRPr>
          </a:p>
        </p:txBody>
      </p:sp>
      <p:sp>
        <p:nvSpPr>
          <p:cNvPr id="47411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411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513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C23B4A50-0EB3-4658-91C6-5059A8E4208D}" type="slidenum">
              <a:rPr lang="en-US" altLang="en-US" smtClean="0">
                <a:latin typeface="Arial" charset="0"/>
              </a:rPr>
              <a:pPr eaLnBrk="1" hangingPunct="1">
                <a:spcBef>
                  <a:spcPct val="0"/>
                </a:spcBef>
              </a:pPr>
              <a:t>12</a:t>
            </a:fld>
            <a:endParaRPr lang="en-US" altLang="en-US" smtClean="0">
              <a:latin typeface="Arial" charset="0"/>
            </a:endParaRPr>
          </a:p>
        </p:txBody>
      </p:sp>
      <p:sp>
        <p:nvSpPr>
          <p:cNvPr id="47513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514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616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31AC8E18-ADF0-4D75-B721-18E536731E07}" type="slidenum">
              <a:rPr lang="en-US" altLang="en-US" smtClean="0">
                <a:latin typeface="Arial" charset="0"/>
              </a:rPr>
              <a:pPr eaLnBrk="1" hangingPunct="1">
                <a:spcBef>
                  <a:spcPct val="0"/>
                </a:spcBef>
              </a:pPr>
              <a:t>13</a:t>
            </a:fld>
            <a:endParaRPr lang="en-US" altLang="en-US" smtClean="0">
              <a:latin typeface="Arial" charset="0"/>
            </a:endParaRPr>
          </a:p>
        </p:txBody>
      </p:sp>
      <p:sp>
        <p:nvSpPr>
          <p:cNvPr id="47616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616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718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D6DEECF5-5A7B-4B6B-B195-CCEA6799B861}" type="slidenum">
              <a:rPr lang="en-US" altLang="en-US" smtClean="0">
                <a:latin typeface="Arial" charset="0"/>
              </a:rPr>
              <a:pPr eaLnBrk="1" hangingPunct="1">
                <a:spcBef>
                  <a:spcPct val="0"/>
                </a:spcBef>
              </a:pPr>
              <a:t>14</a:t>
            </a:fld>
            <a:endParaRPr lang="en-US" altLang="en-US" smtClean="0">
              <a:latin typeface="Arial" charset="0"/>
            </a:endParaRPr>
          </a:p>
        </p:txBody>
      </p:sp>
      <p:sp>
        <p:nvSpPr>
          <p:cNvPr id="47718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718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821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385098A5-2249-4FC2-A350-256352C5922F}" type="slidenum">
              <a:rPr lang="en-US" altLang="en-US" smtClean="0">
                <a:latin typeface="Arial" charset="0"/>
              </a:rPr>
              <a:pPr eaLnBrk="1" hangingPunct="1">
                <a:spcBef>
                  <a:spcPct val="0"/>
                </a:spcBef>
              </a:pPr>
              <a:t>15</a:t>
            </a:fld>
            <a:endParaRPr lang="en-US" altLang="en-US" smtClean="0">
              <a:latin typeface="Arial" charset="0"/>
            </a:endParaRPr>
          </a:p>
        </p:txBody>
      </p:sp>
      <p:sp>
        <p:nvSpPr>
          <p:cNvPr id="47821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8212"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923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0006EFA5-73D2-4E05-BC06-4BD6E765343E}" type="slidenum">
              <a:rPr lang="en-US" altLang="en-US" smtClean="0">
                <a:latin typeface="Arial" charset="0"/>
              </a:rPr>
              <a:pPr eaLnBrk="1" hangingPunct="1">
                <a:spcBef>
                  <a:spcPct val="0"/>
                </a:spcBef>
              </a:pPr>
              <a:t>16</a:t>
            </a:fld>
            <a:endParaRPr lang="en-US" altLang="en-US" smtClean="0">
              <a:latin typeface="Arial" charset="0"/>
            </a:endParaRPr>
          </a:p>
        </p:txBody>
      </p:sp>
      <p:sp>
        <p:nvSpPr>
          <p:cNvPr id="47923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923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025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202EFCDD-2E2C-4DAC-8485-25E031692E86}" type="slidenum">
              <a:rPr lang="en-US" altLang="en-US" smtClean="0">
                <a:latin typeface="Arial" charset="0"/>
              </a:rPr>
              <a:pPr eaLnBrk="1" hangingPunct="1">
                <a:spcBef>
                  <a:spcPct val="0"/>
                </a:spcBef>
              </a:pPr>
              <a:t>17</a:t>
            </a:fld>
            <a:endParaRPr lang="en-US" altLang="en-US" smtClean="0">
              <a:latin typeface="Arial" charset="0"/>
            </a:endParaRPr>
          </a:p>
        </p:txBody>
      </p:sp>
      <p:sp>
        <p:nvSpPr>
          <p:cNvPr id="48025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026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8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3163C8DB-FF8F-40AF-9DC0-7516F9D348EE}" type="slidenum">
              <a:rPr lang="en-US" altLang="en-US" smtClean="0">
                <a:latin typeface="Arial" charset="0"/>
              </a:rPr>
              <a:pPr eaLnBrk="1" hangingPunct="1">
                <a:spcBef>
                  <a:spcPct val="0"/>
                </a:spcBef>
              </a:pPr>
              <a:t>18</a:t>
            </a:fld>
            <a:endParaRPr lang="en-US" altLang="en-US" smtClean="0">
              <a:latin typeface="Arial" charset="0"/>
            </a:endParaRPr>
          </a:p>
        </p:txBody>
      </p:sp>
      <p:sp>
        <p:nvSpPr>
          <p:cNvPr id="4812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128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230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BF186F85-B29F-4A09-B1A6-75F93F30331F}" type="slidenum">
              <a:rPr lang="en-US" altLang="en-US" smtClean="0">
                <a:latin typeface="Arial" charset="0"/>
              </a:rPr>
              <a:pPr eaLnBrk="1" hangingPunct="1">
                <a:spcBef>
                  <a:spcPct val="0"/>
                </a:spcBef>
              </a:pPr>
              <a:t>19</a:t>
            </a:fld>
            <a:endParaRPr lang="en-US" altLang="en-US" smtClean="0">
              <a:latin typeface="Arial" charset="0"/>
            </a:endParaRPr>
          </a:p>
        </p:txBody>
      </p:sp>
      <p:sp>
        <p:nvSpPr>
          <p:cNvPr id="48230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230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489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C9691491-DCE0-437A-89B2-A424A449F4A2}" type="slidenum">
              <a:rPr lang="en-US" altLang="en-US" smtClean="0">
                <a:latin typeface="Arial" charset="0"/>
              </a:rPr>
              <a:pPr eaLnBrk="1" hangingPunct="1">
                <a:spcBef>
                  <a:spcPct val="0"/>
                </a:spcBef>
              </a:pPr>
              <a:t>2</a:t>
            </a:fld>
            <a:endParaRPr lang="en-US" altLang="en-US" smtClean="0">
              <a:latin typeface="Arial" charset="0"/>
            </a:endParaRPr>
          </a:p>
        </p:txBody>
      </p:sp>
      <p:sp>
        <p:nvSpPr>
          <p:cNvPr id="46489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64900" name="Rectangle 2"/>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sz="2000" b="1" smtClean="0">
              <a:solidFill>
                <a:srgbClr val="FFFFFF"/>
              </a:solidFill>
              <a:latin typeface="Calibri" pitchFamily="34" charset="0"/>
            </a:endParaRPr>
          </a:p>
        </p:txBody>
      </p:sp>
      <p:sp>
        <p:nvSpPr>
          <p:cNvPr id="464901"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1pPr>
            <a:lvl2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2pPr>
            <a:lvl3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3pPr>
            <a:lvl4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4pPr>
            <a:lvl5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9pPr>
          </a:lstStyle>
          <a:p>
            <a:pPr algn="r" eaLnBrk="1" fontAlgn="base" hangingPunct="1">
              <a:spcBef>
                <a:spcPct val="0"/>
              </a:spcBef>
              <a:spcAft>
                <a:spcPct val="0"/>
              </a:spcAft>
              <a:buSzPct val="100000"/>
            </a:pPr>
            <a:fld id="{69117939-652B-4D20-9A29-E1B782ACE70C}" type="slidenum">
              <a:rPr lang="en-US" altLang="en-US">
                <a:latin typeface="Arial" charset="0"/>
              </a:rPr>
              <a:pPr algn="r" eaLnBrk="1" fontAlgn="base" hangingPunct="1">
                <a:spcBef>
                  <a:spcPct val="0"/>
                </a:spcBef>
                <a:spcAft>
                  <a:spcPct val="0"/>
                </a:spcAft>
                <a:buSzPct val="100000"/>
              </a:pPr>
              <a:t>2</a:t>
            </a:fld>
            <a:endParaRPr lang="en-US" altLang="en-US">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333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24378430-3CE7-4736-8F67-211C4AB67AE5}" type="slidenum">
              <a:rPr lang="en-US" altLang="en-US" smtClean="0">
                <a:latin typeface="Arial" charset="0"/>
              </a:rPr>
              <a:pPr eaLnBrk="1" hangingPunct="1">
                <a:spcBef>
                  <a:spcPct val="0"/>
                </a:spcBef>
              </a:pPr>
              <a:t>20</a:t>
            </a:fld>
            <a:endParaRPr lang="en-US" altLang="en-US" smtClean="0">
              <a:latin typeface="Arial" charset="0"/>
            </a:endParaRPr>
          </a:p>
        </p:txBody>
      </p:sp>
      <p:sp>
        <p:nvSpPr>
          <p:cNvPr id="48333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3332"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435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6E4A6C9E-81F2-4F58-B35C-5746933D7FD1}" type="slidenum">
              <a:rPr lang="en-US" altLang="en-US" smtClean="0">
                <a:latin typeface="Arial" charset="0"/>
              </a:rPr>
              <a:pPr eaLnBrk="1" hangingPunct="1">
                <a:spcBef>
                  <a:spcPct val="0"/>
                </a:spcBef>
              </a:pPr>
              <a:t>21</a:t>
            </a:fld>
            <a:endParaRPr lang="en-US" altLang="en-US" smtClean="0">
              <a:latin typeface="Arial" charset="0"/>
            </a:endParaRPr>
          </a:p>
        </p:txBody>
      </p:sp>
      <p:sp>
        <p:nvSpPr>
          <p:cNvPr id="48435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435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537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FC60C4D1-650D-4FE2-9147-CDA311EAC223}" type="slidenum">
              <a:rPr lang="en-US" altLang="en-US" smtClean="0">
                <a:latin typeface="Arial" charset="0"/>
              </a:rPr>
              <a:pPr eaLnBrk="1" hangingPunct="1">
                <a:spcBef>
                  <a:spcPct val="0"/>
                </a:spcBef>
              </a:pPr>
              <a:t>22</a:t>
            </a:fld>
            <a:endParaRPr lang="en-US" altLang="en-US" smtClean="0">
              <a:latin typeface="Arial" charset="0"/>
            </a:endParaRPr>
          </a:p>
        </p:txBody>
      </p:sp>
      <p:sp>
        <p:nvSpPr>
          <p:cNvPr id="48537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538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64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74824FE8-447A-4EE6-9735-61FCA463586F}" type="slidenum">
              <a:rPr lang="en-US" altLang="en-US" smtClean="0">
                <a:latin typeface="Arial" charset="0"/>
              </a:rPr>
              <a:pPr eaLnBrk="1" hangingPunct="1">
                <a:spcBef>
                  <a:spcPct val="0"/>
                </a:spcBef>
              </a:pPr>
              <a:t>23</a:t>
            </a:fld>
            <a:endParaRPr lang="en-US" altLang="en-US" smtClean="0">
              <a:latin typeface="Arial" charset="0"/>
            </a:endParaRPr>
          </a:p>
        </p:txBody>
      </p:sp>
      <p:sp>
        <p:nvSpPr>
          <p:cNvPr id="4864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640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742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AAB314EF-9633-4822-BE54-B8976C02B422}" type="slidenum">
              <a:rPr lang="en-US" altLang="en-US" smtClean="0">
                <a:latin typeface="Arial" charset="0"/>
              </a:rPr>
              <a:pPr eaLnBrk="1" hangingPunct="1">
                <a:spcBef>
                  <a:spcPct val="0"/>
                </a:spcBef>
              </a:pPr>
              <a:t>24</a:t>
            </a:fld>
            <a:endParaRPr lang="en-US" altLang="en-US" smtClean="0">
              <a:latin typeface="Arial" charset="0"/>
            </a:endParaRPr>
          </a:p>
        </p:txBody>
      </p:sp>
      <p:sp>
        <p:nvSpPr>
          <p:cNvPr id="48742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742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845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6049630D-67CB-489A-8E13-DB3060BA771E}" type="slidenum">
              <a:rPr lang="en-US" altLang="en-US" smtClean="0">
                <a:latin typeface="Arial" charset="0"/>
              </a:rPr>
              <a:pPr eaLnBrk="1" hangingPunct="1">
                <a:spcBef>
                  <a:spcPct val="0"/>
                </a:spcBef>
              </a:pPr>
              <a:t>25</a:t>
            </a:fld>
            <a:endParaRPr lang="en-US" altLang="en-US" smtClean="0">
              <a:latin typeface="Arial" charset="0"/>
            </a:endParaRPr>
          </a:p>
        </p:txBody>
      </p:sp>
      <p:sp>
        <p:nvSpPr>
          <p:cNvPr id="48845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8452"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947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E8F036E2-7A82-44AA-ABDC-ADEF739D8D9F}" type="slidenum">
              <a:rPr lang="en-US" altLang="en-US" smtClean="0">
                <a:latin typeface="Arial" charset="0"/>
              </a:rPr>
              <a:pPr eaLnBrk="1" hangingPunct="1">
                <a:spcBef>
                  <a:spcPct val="0"/>
                </a:spcBef>
              </a:pPr>
              <a:t>26</a:t>
            </a:fld>
            <a:endParaRPr lang="en-US" altLang="en-US" smtClean="0">
              <a:latin typeface="Arial" charset="0"/>
            </a:endParaRPr>
          </a:p>
        </p:txBody>
      </p:sp>
      <p:sp>
        <p:nvSpPr>
          <p:cNvPr id="4894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8947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
        <p:nvSpPr>
          <p:cNvPr id="489477" name="Text Box 3"/>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b"/>
          <a:lstStyle>
            <a:lvl1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1pPr>
            <a:lvl2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2pPr>
            <a:lvl3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3pPr>
            <a:lvl4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4pPr>
            <a:lvl5pPr eaLnBrk="0" hangingPunct="0">
              <a:spcBef>
                <a:spcPct val="300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ea typeface="MS PGothic" pitchFamily="34" charset="-128"/>
              </a:defRPr>
            </a:lvl9pPr>
          </a:lstStyle>
          <a:p>
            <a:pPr algn="r" eaLnBrk="1" fontAlgn="base" hangingPunct="1">
              <a:spcBef>
                <a:spcPct val="0"/>
              </a:spcBef>
              <a:spcAft>
                <a:spcPct val="0"/>
              </a:spcAft>
              <a:buSzPct val="100000"/>
            </a:pPr>
            <a:fld id="{0556454A-C891-47D3-839E-8641D89066C2}" type="slidenum">
              <a:rPr lang="en-US" altLang="en-US">
                <a:latin typeface="Arial" charset="0"/>
              </a:rPr>
              <a:pPr algn="r" eaLnBrk="1" fontAlgn="base" hangingPunct="1">
                <a:spcBef>
                  <a:spcPct val="0"/>
                </a:spcBef>
                <a:spcAft>
                  <a:spcPct val="0"/>
                </a:spcAft>
                <a:buSzPct val="100000"/>
              </a:pPr>
              <a:t>26</a:t>
            </a:fld>
            <a:endParaRPr lang="en-US" altLang="en-US">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049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13DDB460-29D7-418B-958C-325EBFA2E043}" type="slidenum">
              <a:rPr lang="en-US" altLang="en-US" smtClean="0">
                <a:latin typeface="Arial" charset="0"/>
              </a:rPr>
              <a:pPr eaLnBrk="1" hangingPunct="1">
                <a:spcBef>
                  <a:spcPct val="0"/>
                </a:spcBef>
              </a:pPr>
              <a:t>27</a:t>
            </a:fld>
            <a:endParaRPr lang="en-US" altLang="en-US" smtClean="0">
              <a:latin typeface="Arial" charset="0"/>
            </a:endParaRPr>
          </a:p>
        </p:txBody>
      </p:sp>
      <p:sp>
        <p:nvSpPr>
          <p:cNvPr id="49049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050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2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B8674F2F-DC58-4558-A50C-0559E5176693}" type="slidenum">
              <a:rPr lang="en-US" altLang="en-US" smtClean="0">
                <a:latin typeface="Arial" charset="0"/>
              </a:rPr>
              <a:pPr eaLnBrk="1" hangingPunct="1">
                <a:spcBef>
                  <a:spcPct val="0"/>
                </a:spcBef>
              </a:pPr>
              <a:t>28</a:t>
            </a:fld>
            <a:endParaRPr lang="en-US" altLang="en-US" smtClean="0">
              <a:latin typeface="Arial" charset="0"/>
            </a:endParaRPr>
          </a:p>
        </p:txBody>
      </p:sp>
      <p:sp>
        <p:nvSpPr>
          <p:cNvPr id="49152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152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254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749D0D28-3E57-4484-903B-2096EF79EC8C}" type="slidenum">
              <a:rPr lang="en-US" altLang="en-US" smtClean="0">
                <a:latin typeface="Arial" charset="0"/>
              </a:rPr>
              <a:pPr eaLnBrk="1" hangingPunct="1">
                <a:spcBef>
                  <a:spcPct val="0"/>
                </a:spcBef>
              </a:pPr>
              <a:t>29</a:t>
            </a:fld>
            <a:endParaRPr lang="en-US" altLang="en-US" smtClean="0">
              <a:latin typeface="Arial" charset="0"/>
            </a:endParaRPr>
          </a:p>
        </p:txBody>
      </p:sp>
      <p:sp>
        <p:nvSpPr>
          <p:cNvPr id="49254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254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Slide Image Placeholder 1"/>
          <p:cNvSpPr>
            <a:spLocks noGrp="1" noRot="1" noChangeAspect="1" noTextEdit="1"/>
          </p:cNvSpPr>
          <p:nvPr>
            <p:ph type="sldImg"/>
          </p:nvPr>
        </p:nvSpPr>
        <p:spPr>
          <a:xfrm>
            <a:off x="1143000" y="685800"/>
            <a:ext cx="4567238" cy="3424238"/>
          </a:xfrm>
          <a:ln/>
        </p:spPr>
      </p:sp>
      <p:sp>
        <p:nvSpPr>
          <p:cNvPr id="465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eaLnBrk="1" hangingPunct="1">
              <a:spcBef>
                <a:spcPct val="0"/>
              </a:spcBef>
            </a:pPr>
            <a:endParaRPr lang="en-US" altLang="en-US" sz="2400" b="1" smtClean="0">
              <a:solidFill>
                <a:schemeClr val="bg1"/>
              </a:solidFill>
              <a:latin typeface="Arial" charset="0"/>
            </a:endParaRPr>
          </a:p>
        </p:txBody>
      </p:sp>
      <p:sp>
        <p:nvSpPr>
          <p:cNvPr id="4659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04245FCF-83BB-4E39-BF4A-91435994DF81}" type="slidenum">
              <a:rPr lang="en-US" altLang="en-US" smtClean="0">
                <a:solidFill>
                  <a:srgbClr val="FFFFFF"/>
                </a:solidFill>
                <a:latin typeface="Arial" charset="0"/>
              </a:rPr>
              <a:pPr eaLnBrk="1" hangingPunct="1">
                <a:spcBef>
                  <a:spcPct val="0"/>
                </a:spcBef>
              </a:pPr>
              <a:t>3</a:t>
            </a:fld>
            <a:endParaRPr lang="en-US" altLang="en-US" smtClean="0">
              <a:solidFill>
                <a:srgbClr val="FFFFFF"/>
              </a:solidFill>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357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054B5093-8788-41AC-80A8-B2B0C658B04C}" type="slidenum">
              <a:rPr lang="en-US" altLang="en-US" smtClean="0">
                <a:latin typeface="Arial" charset="0"/>
              </a:rPr>
              <a:pPr eaLnBrk="1" hangingPunct="1">
                <a:spcBef>
                  <a:spcPct val="0"/>
                </a:spcBef>
              </a:pPr>
              <a:t>30</a:t>
            </a:fld>
            <a:endParaRPr lang="en-US" altLang="en-US" smtClean="0">
              <a:latin typeface="Arial" charset="0"/>
            </a:endParaRPr>
          </a:p>
        </p:txBody>
      </p:sp>
      <p:sp>
        <p:nvSpPr>
          <p:cNvPr id="49357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3572"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459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B4A499DB-DF67-4562-B4E8-F211ED3D898F}" type="slidenum">
              <a:rPr lang="en-US" altLang="en-US" smtClean="0">
                <a:latin typeface="Arial" charset="0"/>
              </a:rPr>
              <a:pPr eaLnBrk="1" hangingPunct="1">
                <a:spcBef>
                  <a:spcPct val="0"/>
                </a:spcBef>
              </a:pPr>
              <a:t>31</a:t>
            </a:fld>
            <a:endParaRPr lang="en-US" altLang="en-US" smtClean="0">
              <a:latin typeface="Arial" charset="0"/>
            </a:endParaRPr>
          </a:p>
        </p:txBody>
      </p:sp>
      <p:sp>
        <p:nvSpPr>
          <p:cNvPr id="49459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459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561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7E99EA89-C8B7-4D11-8A47-CA0D1ADD8CBE}" type="slidenum">
              <a:rPr lang="en-US" altLang="en-US" smtClean="0">
                <a:latin typeface="Arial" charset="0"/>
              </a:rPr>
              <a:pPr eaLnBrk="1" hangingPunct="1">
                <a:spcBef>
                  <a:spcPct val="0"/>
                </a:spcBef>
              </a:pPr>
              <a:t>32</a:t>
            </a:fld>
            <a:endParaRPr lang="en-US" altLang="en-US" smtClean="0">
              <a:latin typeface="Arial" charset="0"/>
            </a:endParaRPr>
          </a:p>
        </p:txBody>
      </p:sp>
      <p:sp>
        <p:nvSpPr>
          <p:cNvPr id="49561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562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664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B69CA6C0-B523-444B-9096-215FF73633D6}" type="slidenum">
              <a:rPr lang="en-US" altLang="en-US" smtClean="0">
                <a:latin typeface="Arial" charset="0"/>
              </a:rPr>
              <a:pPr eaLnBrk="1" hangingPunct="1">
                <a:spcBef>
                  <a:spcPct val="0"/>
                </a:spcBef>
              </a:pPr>
              <a:t>33</a:t>
            </a:fld>
            <a:endParaRPr lang="en-US" altLang="en-US" smtClean="0">
              <a:latin typeface="Arial" charset="0"/>
            </a:endParaRPr>
          </a:p>
        </p:txBody>
      </p:sp>
      <p:sp>
        <p:nvSpPr>
          <p:cNvPr id="49664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664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766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8AB4DB2B-FA84-41B5-950C-BAD800D0C13E}" type="slidenum">
              <a:rPr lang="en-US" altLang="en-US" smtClean="0">
                <a:latin typeface="Arial" charset="0"/>
              </a:rPr>
              <a:pPr eaLnBrk="1" hangingPunct="1">
                <a:spcBef>
                  <a:spcPct val="0"/>
                </a:spcBef>
              </a:pPr>
              <a:t>34</a:t>
            </a:fld>
            <a:endParaRPr lang="en-US" altLang="en-US" smtClean="0">
              <a:latin typeface="Arial" charset="0"/>
            </a:endParaRPr>
          </a:p>
        </p:txBody>
      </p:sp>
      <p:sp>
        <p:nvSpPr>
          <p:cNvPr id="4976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766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869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2F16968C-7BB5-4E53-BB77-A2D3D0383BDE}" type="slidenum">
              <a:rPr lang="en-US" altLang="en-US" smtClean="0">
                <a:latin typeface="Arial" charset="0"/>
              </a:rPr>
              <a:pPr eaLnBrk="1" hangingPunct="1">
                <a:spcBef>
                  <a:spcPct val="0"/>
                </a:spcBef>
              </a:pPr>
              <a:t>35</a:t>
            </a:fld>
            <a:endParaRPr lang="en-US" altLang="en-US" smtClean="0">
              <a:latin typeface="Arial" charset="0"/>
            </a:endParaRPr>
          </a:p>
        </p:txBody>
      </p:sp>
      <p:sp>
        <p:nvSpPr>
          <p:cNvPr id="49869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8692"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971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C08D6A65-A2DE-49E7-916D-C679F84B5A29}" type="slidenum">
              <a:rPr lang="en-US" altLang="en-US" smtClean="0">
                <a:latin typeface="Arial" charset="0"/>
              </a:rPr>
              <a:pPr eaLnBrk="1" hangingPunct="1">
                <a:spcBef>
                  <a:spcPct val="0"/>
                </a:spcBef>
              </a:pPr>
              <a:t>36</a:t>
            </a:fld>
            <a:endParaRPr lang="en-US" altLang="en-US" smtClean="0">
              <a:latin typeface="Arial" charset="0"/>
            </a:endParaRPr>
          </a:p>
        </p:txBody>
      </p:sp>
      <p:sp>
        <p:nvSpPr>
          <p:cNvPr id="49971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9971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073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C4D80AEF-1B28-4176-A331-7404FA6E6F25}" type="slidenum">
              <a:rPr lang="en-US" altLang="en-US" smtClean="0">
                <a:latin typeface="Arial" charset="0"/>
              </a:rPr>
              <a:pPr eaLnBrk="1" hangingPunct="1">
                <a:spcBef>
                  <a:spcPct val="0"/>
                </a:spcBef>
              </a:pPr>
              <a:t>37</a:t>
            </a:fld>
            <a:endParaRPr lang="en-US" altLang="en-US" smtClean="0">
              <a:latin typeface="Arial" charset="0"/>
            </a:endParaRPr>
          </a:p>
        </p:txBody>
      </p:sp>
      <p:sp>
        <p:nvSpPr>
          <p:cNvPr id="50073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074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6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BF6C2B90-DA80-441F-856B-DD228B58295B}" type="slidenum">
              <a:rPr lang="en-US" altLang="en-US" smtClean="0">
                <a:latin typeface="Arial" charset="0"/>
              </a:rPr>
              <a:pPr eaLnBrk="1" hangingPunct="1">
                <a:spcBef>
                  <a:spcPct val="0"/>
                </a:spcBef>
              </a:pPr>
              <a:t>38</a:t>
            </a:fld>
            <a:endParaRPr lang="en-US" altLang="en-US" smtClean="0">
              <a:latin typeface="Arial" charset="0"/>
            </a:endParaRPr>
          </a:p>
        </p:txBody>
      </p:sp>
      <p:sp>
        <p:nvSpPr>
          <p:cNvPr id="50176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176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278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203EA7CA-698F-4759-AA4B-1B51C4A076FA}" type="slidenum">
              <a:rPr lang="en-US" altLang="en-US" smtClean="0">
                <a:latin typeface="Arial" charset="0"/>
              </a:rPr>
              <a:pPr eaLnBrk="1" hangingPunct="1">
                <a:spcBef>
                  <a:spcPct val="0"/>
                </a:spcBef>
              </a:pPr>
              <a:t>39</a:t>
            </a:fld>
            <a:endParaRPr lang="en-US" altLang="en-US" smtClean="0">
              <a:latin typeface="Arial" charset="0"/>
            </a:endParaRPr>
          </a:p>
        </p:txBody>
      </p:sp>
      <p:sp>
        <p:nvSpPr>
          <p:cNvPr id="50278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278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Slide Image Placeholder 1"/>
          <p:cNvSpPr>
            <a:spLocks noGrp="1" noRot="1" noChangeAspect="1" noTextEdit="1"/>
          </p:cNvSpPr>
          <p:nvPr>
            <p:ph type="sldImg"/>
          </p:nvPr>
        </p:nvSpPr>
        <p:spPr>
          <a:xfrm>
            <a:off x="1143000" y="685800"/>
            <a:ext cx="4567238" cy="3424238"/>
          </a:xfrm>
          <a:ln/>
        </p:spPr>
      </p:sp>
      <p:sp>
        <p:nvSpPr>
          <p:cNvPr id="466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eaLnBrk="1" hangingPunct="1">
              <a:spcBef>
                <a:spcPct val="0"/>
              </a:spcBef>
            </a:pPr>
            <a:endParaRPr lang="en-US" altLang="en-US" sz="2000" b="1" smtClean="0">
              <a:solidFill>
                <a:schemeClr val="bg1"/>
              </a:solidFill>
              <a:latin typeface="Calibri" pitchFamily="34" charset="0"/>
            </a:endParaRPr>
          </a:p>
        </p:txBody>
      </p:sp>
      <p:sp>
        <p:nvSpPr>
          <p:cNvPr id="4669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fontAlgn="base">
              <a:spcBef>
                <a:spcPct val="0"/>
              </a:spcBef>
              <a:spcAft>
                <a:spcPct val="0"/>
              </a:spcAft>
              <a:buClr>
                <a:srgbClr val="000000"/>
              </a:buClr>
              <a:buSzPct val="100000"/>
              <a:buFont typeface="Times New Roman" pitchFamily="18" charset="0"/>
              <a:buNone/>
            </a:pPr>
            <a:fld id="{3158509B-1A9C-4E02-98D4-3FBDD41C5F03}" type="slidenum">
              <a:rPr lang="en-US" altLang="en-US" sz="1200">
                <a:solidFill>
                  <a:srgbClr val="000000"/>
                </a:solidFill>
                <a:latin typeface="Arial Unicode MS" pitchFamily="34" charset="-128"/>
                <a:ea typeface="MS PGothic" pitchFamily="34" charset="-128"/>
              </a:rPr>
              <a:pPr algn="r" fontAlgn="base">
                <a:spcBef>
                  <a:spcPct val="0"/>
                </a:spcBef>
                <a:spcAft>
                  <a:spcPct val="0"/>
                </a:spcAft>
                <a:buClr>
                  <a:srgbClr val="000000"/>
                </a:buClr>
                <a:buSzPct val="100000"/>
                <a:buFont typeface="Times New Roman" pitchFamily="18" charset="0"/>
                <a:buNone/>
              </a:pPr>
              <a:t>4</a:t>
            </a:fld>
            <a:endParaRPr lang="en-US" altLang="en-US" sz="1200">
              <a:solidFill>
                <a:srgbClr val="000000"/>
              </a:solidFill>
              <a:latin typeface="Arial Unicode MS" pitchFamily="34" charset="-128"/>
              <a:ea typeface="MS PGothic"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381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ADCCA438-AEF9-46CD-9CE0-2CCA6A930FFC}" type="slidenum">
              <a:rPr lang="en-US" altLang="en-US" smtClean="0">
                <a:latin typeface="Arial" charset="0"/>
              </a:rPr>
              <a:pPr eaLnBrk="1" hangingPunct="1">
                <a:spcBef>
                  <a:spcPct val="0"/>
                </a:spcBef>
              </a:pPr>
              <a:t>40</a:t>
            </a:fld>
            <a:endParaRPr lang="en-US" altLang="en-US" smtClean="0">
              <a:latin typeface="Arial" charset="0"/>
            </a:endParaRPr>
          </a:p>
        </p:txBody>
      </p:sp>
      <p:sp>
        <p:nvSpPr>
          <p:cNvPr id="50381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3812"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483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3DAC2A8E-A04E-4135-BE9C-3FD615A70269}" type="slidenum">
              <a:rPr lang="en-US" altLang="en-US" smtClean="0">
                <a:latin typeface="Arial" charset="0"/>
              </a:rPr>
              <a:pPr eaLnBrk="1" hangingPunct="1">
                <a:spcBef>
                  <a:spcPct val="0"/>
                </a:spcBef>
              </a:pPr>
              <a:t>41</a:t>
            </a:fld>
            <a:endParaRPr lang="en-US" altLang="en-US" smtClean="0">
              <a:latin typeface="Arial" charset="0"/>
            </a:endParaRPr>
          </a:p>
        </p:txBody>
      </p:sp>
      <p:sp>
        <p:nvSpPr>
          <p:cNvPr id="50483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483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585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AFC01459-2427-4E26-8E0A-A032BC6F2A84}" type="slidenum">
              <a:rPr lang="en-US" altLang="en-US" smtClean="0">
                <a:latin typeface="Arial" charset="0"/>
              </a:rPr>
              <a:pPr eaLnBrk="1" hangingPunct="1">
                <a:spcBef>
                  <a:spcPct val="0"/>
                </a:spcBef>
              </a:pPr>
              <a:t>42</a:t>
            </a:fld>
            <a:endParaRPr lang="en-US" altLang="en-US" smtClean="0">
              <a:latin typeface="Arial" charset="0"/>
            </a:endParaRPr>
          </a:p>
        </p:txBody>
      </p:sp>
      <p:sp>
        <p:nvSpPr>
          <p:cNvPr id="50585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586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688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1211EE20-C0AC-4994-97EB-779E3B9A3B67}" type="slidenum">
              <a:rPr lang="en-US" altLang="en-US" smtClean="0">
                <a:latin typeface="Arial" charset="0"/>
              </a:rPr>
              <a:pPr eaLnBrk="1" hangingPunct="1">
                <a:spcBef>
                  <a:spcPct val="0"/>
                </a:spcBef>
              </a:pPr>
              <a:t>43</a:t>
            </a:fld>
            <a:endParaRPr lang="en-US" altLang="en-US" smtClean="0">
              <a:latin typeface="Arial" charset="0"/>
            </a:endParaRPr>
          </a:p>
        </p:txBody>
      </p:sp>
      <p:sp>
        <p:nvSpPr>
          <p:cNvPr id="50688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688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790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C8DBF9B3-6EF0-4867-86E0-D4BD9F56BA23}" type="slidenum">
              <a:rPr lang="en-US" altLang="en-US" smtClean="0">
                <a:latin typeface="Arial" charset="0"/>
              </a:rPr>
              <a:pPr eaLnBrk="1" hangingPunct="1">
                <a:spcBef>
                  <a:spcPct val="0"/>
                </a:spcBef>
              </a:pPr>
              <a:t>44</a:t>
            </a:fld>
            <a:endParaRPr lang="en-US" altLang="en-US" smtClean="0">
              <a:latin typeface="Arial" charset="0"/>
            </a:endParaRPr>
          </a:p>
        </p:txBody>
      </p:sp>
      <p:sp>
        <p:nvSpPr>
          <p:cNvPr id="50790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790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893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76097E57-68E6-4D0C-8F7D-F77C6C47F07F}" type="slidenum">
              <a:rPr lang="en-US" altLang="en-US" smtClean="0">
                <a:latin typeface="Arial" charset="0"/>
              </a:rPr>
              <a:pPr eaLnBrk="1" hangingPunct="1">
                <a:spcBef>
                  <a:spcPct val="0"/>
                </a:spcBef>
              </a:pPr>
              <a:t>45</a:t>
            </a:fld>
            <a:endParaRPr lang="en-US" altLang="en-US" smtClean="0">
              <a:latin typeface="Arial" charset="0"/>
            </a:endParaRPr>
          </a:p>
        </p:txBody>
      </p:sp>
      <p:sp>
        <p:nvSpPr>
          <p:cNvPr id="50893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8932"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995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D33EF24D-1055-4ACD-A017-55D118AE322C}" type="slidenum">
              <a:rPr lang="en-US" altLang="en-US" smtClean="0">
                <a:latin typeface="Arial" charset="0"/>
              </a:rPr>
              <a:pPr eaLnBrk="1" hangingPunct="1">
                <a:spcBef>
                  <a:spcPct val="0"/>
                </a:spcBef>
              </a:pPr>
              <a:t>46</a:t>
            </a:fld>
            <a:endParaRPr lang="en-US" altLang="en-US" smtClean="0">
              <a:latin typeface="Arial" charset="0"/>
            </a:endParaRPr>
          </a:p>
        </p:txBody>
      </p:sp>
      <p:sp>
        <p:nvSpPr>
          <p:cNvPr id="50995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0995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097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6EE41078-4F97-4EE0-90CC-D692E1C3FAF4}" type="slidenum">
              <a:rPr lang="en-US" altLang="en-US" smtClean="0">
                <a:latin typeface="Arial" charset="0"/>
              </a:rPr>
              <a:pPr eaLnBrk="1" hangingPunct="1">
                <a:spcBef>
                  <a:spcPct val="0"/>
                </a:spcBef>
              </a:pPr>
              <a:t>47</a:t>
            </a:fld>
            <a:endParaRPr lang="en-US" altLang="en-US" smtClean="0">
              <a:latin typeface="Arial" charset="0"/>
            </a:endParaRPr>
          </a:p>
        </p:txBody>
      </p:sp>
      <p:sp>
        <p:nvSpPr>
          <p:cNvPr id="51097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1098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0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A72FA39A-AD3E-4CD8-85EC-44234EA2CDE4}" type="slidenum">
              <a:rPr lang="en-US" altLang="en-US" smtClean="0">
                <a:latin typeface="Arial" charset="0"/>
              </a:rPr>
              <a:pPr eaLnBrk="1" hangingPunct="1">
                <a:spcBef>
                  <a:spcPct val="0"/>
                </a:spcBef>
              </a:pPr>
              <a:t>48</a:t>
            </a:fld>
            <a:endParaRPr lang="en-US" altLang="en-US" smtClean="0">
              <a:latin typeface="Arial" charset="0"/>
            </a:endParaRPr>
          </a:p>
        </p:txBody>
      </p:sp>
      <p:sp>
        <p:nvSpPr>
          <p:cNvPr id="51200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1200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302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3C56C239-85E7-4742-AF44-05622FE27445}" type="slidenum">
              <a:rPr lang="en-US" altLang="en-US" smtClean="0">
                <a:latin typeface="Arial" charset="0"/>
              </a:rPr>
              <a:pPr eaLnBrk="1" hangingPunct="1">
                <a:spcBef>
                  <a:spcPct val="0"/>
                </a:spcBef>
              </a:pPr>
              <a:t>49</a:t>
            </a:fld>
            <a:endParaRPr lang="en-US" altLang="en-US" smtClean="0">
              <a:latin typeface="Arial" charset="0"/>
            </a:endParaRPr>
          </a:p>
        </p:txBody>
      </p:sp>
      <p:sp>
        <p:nvSpPr>
          <p:cNvPr id="51302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1302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Slide Image Placeholder 1"/>
          <p:cNvSpPr>
            <a:spLocks noGrp="1" noRot="1" noChangeAspect="1" noTextEdit="1"/>
          </p:cNvSpPr>
          <p:nvPr>
            <p:ph type="sldImg"/>
          </p:nvPr>
        </p:nvSpPr>
        <p:spPr>
          <a:xfrm>
            <a:off x="1143000" y="685800"/>
            <a:ext cx="4567238" cy="3424238"/>
          </a:xfrm>
          <a:ln/>
        </p:spPr>
      </p:sp>
      <p:sp>
        <p:nvSpPr>
          <p:cNvPr id="467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gn="ctr" eaLnBrk="1" hangingPunct="1">
              <a:spcBef>
                <a:spcPct val="0"/>
              </a:spcBef>
            </a:pPr>
            <a:endParaRPr lang="en-US" altLang="en-US" sz="2000" b="1" smtClean="0">
              <a:solidFill>
                <a:schemeClr val="bg1"/>
              </a:solidFill>
              <a:latin typeface="Calibri" pitchFamily="34" charset="0"/>
            </a:endParaRPr>
          </a:p>
        </p:txBody>
      </p:sp>
      <p:sp>
        <p:nvSpPr>
          <p:cNvPr id="46797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fontAlgn="base">
              <a:spcBef>
                <a:spcPct val="0"/>
              </a:spcBef>
              <a:spcAft>
                <a:spcPct val="0"/>
              </a:spcAft>
              <a:buClr>
                <a:srgbClr val="000000"/>
              </a:buClr>
              <a:buSzPct val="100000"/>
              <a:buFont typeface="Times New Roman" pitchFamily="18" charset="0"/>
              <a:buNone/>
            </a:pPr>
            <a:fld id="{702869DF-6FC0-4044-A041-53B9BDD305E2}" type="slidenum">
              <a:rPr lang="en-US" altLang="en-US" sz="1200">
                <a:solidFill>
                  <a:srgbClr val="000000"/>
                </a:solidFill>
                <a:latin typeface="Arial Unicode MS" pitchFamily="34" charset="-128"/>
                <a:ea typeface="MS PGothic" pitchFamily="34" charset="-128"/>
              </a:rPr>
              <a:pPr algn="r" fontAlgn="base">
                <a:spcBef>
                  <a:spcPct val="0"/>
                </a:spcBef>
                <a:spcAft>
                  <a:spcPct val="0"/>
                </a:spcAft>
                <a:buClr>
                  <a:srgbClr val="000000"/>
                </a:buClr>
                <a:buSzPct val="100000"/>
                <a:buFont typeface="Times New Roman" pitchFamily="18" charset="0"/>
                <a:buNone/>
              </a:pPr>
              <a:t>5</a:t>
            </a:fld>
            <a:endParaRPr lang="en-US" altLang="en-US" sz="1200">
              <a:solidFill>
                <a:srgbClr val="000000"/>
              </a:solidFill>
              <a:latin typeface="Arial Unicode MS" pitchFamily="34" charset="-128"/>
              <a:ea typeface="MS PGothic"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405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37369A76-4677-4E0D-88BC-82696490FB0B}" type="slidenum">
              <a:rPr lang="en-US" altLang="en-US" smtClean="0">
                <a:latin typeface="Arial" charset="0"/>
              </a:rPr>
              <a:pPr eaLnBrk="1" hangingPunct="1">
                <a:spcBef>
                  <a:spcPct val="0"/>
                </a:spcBef>
              </a:pPr>
              <a:t>50</a:t>
            </a:fld>
            <a:endParaRPr lang="en-US" altLang="en-US" smtClean="0">
              <a:latin typeface="Arial" charset="0"/>
            </a:endParaRPr>
          </a:p>
        </p:txBody>
      </p:sp>
      <p:sp>
        <p:nvSpPr>
          <p:cNvPr id="514051"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14052"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507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875310C2-616A-4ABB-A67B-E8181D143E5C}" type="slidenum">
              <a:rPr lang="en-US" altLang="en-US" smtClean="0">
                <a:latin typeface="Arial" charset="0"/>
              </a:rPr>
              <a:pPr eaLnBrk="1" hangingPunct="1">
                <a:spcBef>
                  <a:spcPct val="0"/>
                </a:spcBef>
              </a:pPr>
              <a:t>51</a:t>
            </a:fld>
            <a:endParaRPr lang="en-US" altLang="en-US" smtClean="0">
              <a:latin typeface="Arial" charset="0"/>
            </a:endParaRPr>
          </a:p>
        </p:txBody>
      </p:sp>
      <p:sp>
        <p:nvSpPr>
          <p:cNvPr id="51507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1507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609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B736A27B-FB33-4F14-8639-353EF85E270C}" type="slidenum">
              <a:rPr lang="en-US" altLang="en-US" smtClean="0">
                <a:latin typeface="Arial" charset="0"/>
              </a:rPr>
              <a:pPr eaLnBrk="1" hangingPunct="1">
                <a:spcBef>
                  <a:spcPct val="0"/>
                </a:spcBef>
              </a:pPr>
              <a:t>52</a:t>
            </a:fld>
            <a:endParaRPr lang="en-US" altLang="en-US" smtClean="0">
              <a:latin typeface="Arial" charset="0"/>
            </a:endParaRPr>
          </a:p>
        </p:txBody>
      </p:sp>
      <p:sp>
        <p:nvSpPr>
          <p:cNvPr id="51609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1610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712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134241F9-AC9A-4103-A0EB-EE1AC4C6850F}" type="slidenum">
              <a:rPr lang="en-US" altLang="en-US" smtClean="0">
                <a:latin typeface="Arial" charset="0"/>
              </a:rPr>
              <a:pPr eaLnBrk="1" hangingPunct="1">
                <a:spcBef>
                  <a:spcPct val="0"/>
                </a:spcBef>
              </a:pPr>
              <a:t>53</a:t>
            </a:fld>
            <a:endParaRPr lang="en-US" altLang="en-US" smtClean="0">
              <a:latin typeface="Arial" charset="0"/>
            </a:endParaRPr>
          </a:p>
        </p:txBody>
      </p:sp>
      <p:sp>
        <p:nvSpPr>
          <p:cNvPr id="51712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1712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814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25784988-A4A8-4201-B172-3BBFDBAB75C9}" type="slidenum">
              <a:rPr lang="en-US" altLang="en-US" smtClean="0">
                <a:latin typeface="Arial" charset="0"/>
              </a:rPr>
              <a:pPr eaLnBrk="1" hangingPunct="1">
                <a:spcBef>
                  <a:spcPct val="0"/>
                </a:spcBef>
              </a:pPr>
              <a:t>54</a:t>
            </a:fld>
            <a:endParaRPr lang="en-US" altLang="en-US" smtClean="0">
              <a:latin typeface="Arial" charset="0"/>
            </a:endParaRPr>
          </a:p>
        </p:txBody>
      </p:sp>
      <p:sp>
        <p:nvSpPr>
          <p:cNvPr id="51814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51814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899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0156E767-8A96-4E20-93B3-D8CAA4F2B299}" type="slidenum">
              <a:rPr lang="en-US" altLang="en-US" smtClean="0">
                <a:latin typeface="Arial" charset="0"/>
              </a:rPr>
              <a:pPr eaLnBrk="1" hangingPunct="1">
                <a:spcBef>
                  <a:spcPct val="0"/>
                </a:spcBef>
              </a:pPr>
              <a:t>6</a:t>
            </a:fld>
            <a:endParaRPr lang="en-US" altLang="en-US" smtClean="0">
              <a:latin typeface="Arial" charset="0"/>
            </a:endParaRPr>
          </a:p>
        </p:txBody>
      </p:sp>
      <p:sp>
        <p:nvSpPr>
          <p:cNvPr id="468995"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68996"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001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AE14B559-5898-4442-961F-2FADCF790D67}" type="slidenum">
              <a:rPr lang="en-US" altLang="en-US" smtClean="0">
                <a:latin typeface="Arial" charset="0"/>
              </a:rPr>
              <a:pPr eaLnBrk="1" hangingPunct="1">
                <a:spcBef>
                  <a:spcPct val="0"/>
                </a:spcBef>
              </a:pPr>
              <a:t>7</a:t>
            </a:fld>
            <a:endParaRPr lang="en-US" altLang="en-US" smtClean="0">
              <a:latin typeface="Arial" charset="0"/>
            </a:endParaRPr>
          </a:p>
        </p:txBody>
      </p:sp>
      <p:sp>
        <p:nvSpPr>
          <p:cNvPr id="470019"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0020"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4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17D2D543-3B4E-4731-849E-3D7892B20750}" type="slidenum">
              <a:rPr lang="en-US" altLang="en-US" smtClean="0">
                <a:latin typeface="Arial" charset="0"/>
              </a:rPr>
              <a:pPr eaLnBrk="1" hangingPunct="1">
                <a:spcBef>
                  <a:spcPct val="0"/>
                </a:spcBef>
              </a:pPr>
              <a:t>8</a:t>
            </a:fld>
            <a:endParaRPr lang="en-US" altLang="en-US" smtClean="0">
              <a:latin typeface="Arial" charset="0"/>
            </a:endParaRPr>
          </a:p>
        </p:txBody>
      </p:sp>
      <p:sp>
        <p:nvSpPr>
          <p:cNvPr id="471043"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1044"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206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1pPr>
            <a:lvl2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2pPr>
            <a:lvl3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3pPr>
            <a:lvl4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4pPr>
            <a:lvl5pPr eaLnBrk="0" hangingPunct="0">
              <a:spcBef>
                <a:spcPct val="30000"/>
              </a:spcBef>
              <a:tabLst>
                <a:tab pos="723900" algn="l"/>
                <a:tab pos="1447800" algn="l"/>
                <a:tab pos="2171700" algn="l"/>
                <a:tab pos="2895600" algn="l"/>
              </a:tabLst>
              <a:defRPr sz="1200">
                <a:solidFill>
                  <a:srgbClr val="000000"/>
                </a:solidFill>
                <a:latin typeface="Times New Roman" pitchFamily="18" charset="0"/>
                <a:ea typeface="MS PGothic" pitchFamily="34" charset="-128"/>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723900" algn="l"/>
                <a:tab pos="1447800" algn="l"/>
                <a:tab pos="2171700" algn="l"/>
                <a:tab pos="2895600" algn="l"/>
              </a:tabLst>
              <a:defRPr sz="1200">
                <a:solidFill>
                  <a:srgbClr val="000000"/>
                </a:solidFill>
                <a:latin typeface="Times New Roman" pitchFamily="18" charset="0"/>
                <a:ea typeface="MS PGothic" pitchFamily="34" charset="-128"/>
              </a:defRPr>
            </a:lvl9pPr>
          </a:lstStyle>
          <a:p>
            <a:pPr eaLnBrk="1" hangingPunct="1">
              <a:spcBef>
                <a:spcPct val="0"/>
              </a:spcBef>
            </a:pPr>
            <a:fld id="{1887CED4-B731-46DB-8CC6-7C898247512B}" type="slidenum">
              <a:rPr lang="en-US" altLang="en-US" smtClean="0">
                <a:latin typeface="Arial" charset="0"/>
              </a:rPr>
              <a:pPr eaLnBrk="1" hangingPunct="1">
                <a:spcBef>
                  <a:spcPct val="0"/>
                </a:spcBef>
              </a:pPr>
              <a:t>9</a:t>
            </a:fld>
            <a:endParaRPr lang="en-US" altLang="en-US" smtClean="0">
              <a:latin typeface="Arial" charset="0"/>
            </a:endParaRPr>
          </a:p>
        </p:txBody>
      </p:sp>
      <p:sp>
        <p:nvSpPr>
          <p:cNvPr id="472067" name="Rectangle 1"/>
          <p:cNvSpPr>
            <a:spLocks noGrp="1" noRot="1" noChangeAspect="1" noChangeArrowheads="1" noTextEdit="1"/>
          </p:cNvSpPr>
          <p:nvPr>
            <p:ph type="sldImg"/>
          </p:nvPr>
        </p:nvSpPr>
        <p:spPr>
          <a:xfrm>
            <a:off x="1143000" y="685800"/>
            <a:ext cx="4572000" cy="3429000"/>
          </a:xfrm>
          <a:solidFill>
            <a:srgbClr val="FFFFFF"/>
          </a:solidFill>
          <a:ln/>
        </p:spPr>
      </p:sp>
      <p:sp>
        <p:nvSpPr>
          <p:cNvPr id="472068" name="Rectangle 2"/>
          <p:cNvSpPr>
            <a:spLocks noGrp="1" noChangeArrowheads="1"/>
          </p:cNvSpPr>
          <p:nvPr>
            <p:ph type="body" idx="1"/>
          </p:nvPr>
        </p:nvSpPr>
        <p:spPr>
          <a:xfrm>
            <a:off x="685800" y="4343400"/>
            <a:ext cx="548322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57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0814DBE0-66E6-46A9-880D-CF47347F6DF7}" type="slidenum">
              <a:rPr lang="en-US"/>
              <a:pPr>
                <a:defRPr/>
              </a:pPr>
              <a:t>‹#›</a:t>
            </a:fld>
            <a:endParaRPr lang="en-US" dirty="0"/>
          </a:p>
        </p:txBody>
      </p:sp>
    </p:spTree>
    <p:extLst>
      <p:ext uri="{BB962C8B-B14F-4D97-AF65-F5344CB8AC3E}">
        <p14:creationId xmlns:p14="http://schemas.microsoft.com/office/powerpoint/2010/main" val="3042556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D43F9A36-5882-497F-A1A4-5E721D406C35}" type="slidenum">
              <a:rPr lang="en-US"/>
              <a:pPr>
                <a:defRPr/>
              </a:pPr>
              <a:t>‹#›</a:t>
            </a:fld>
            <a:endParaRPr lang="en-US" dirty="0"/>
          </a:p>
        </p:txBody>
      </p:sp>
    </p:spTree>
    <p:extLst>
      <p:ext uri="{BB962C8B-B14F-4D97-AF65-F5344CB8AC3E}">
        <p14:creationId xmlns:p14="http://schemas.microsoft.com/office/powerpoint/2010/main" val="31176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1928" y="463551"/>
            <a:ext cx="1941513" cy="562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63" y="463551"/>
            <a:ext cx="5673725" cy="56276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F251CC14-5404-4356-B2F3-F506C7ED948B}" type="slidenum">
              <a:rPr lang="en-US"/>
              <a:pPr>
                <a:defRPr/>
              </a:pPr>
              <a:t>‹#›</a:t>
            </a:fld>
            <a:endParaRPr lang="en-US" dirty="0"/>
          </a:p>
        </p:txBody>
      </p:sp>
    </p:spTree>
    <p:extLst>
      <p:ext uri="{BB962C8B-B14F-4D97-AF65-F5344CB8AC3E}">
        <p14:creationId xmlns:p14="http://schemas.microsoft.com/office/powerpoint/2010/main" val="1839672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57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BE519407-211C-4447-B08A-91499520DAA4}" type="slidenum">
              <a:rPr lang="en-US"/>
              <a:pPr>
                <a:defRPr/>
              </a:pPr>
              <a:t>‹#›</a:t>
            </a:fld>
            <a:endParaRPr lang="en-US" dirty="0"/>
          </a:p>
        </p:txBody>
      </p:sp>
    </p:spTree>
    <p:extLst>
      <p:ext uri="{BB962C8B-B14F-4D97-AF65-F5344CB8AC3E}">
        <p14:creationId xmlns:p14="http://schemas.microsoft.com/office/powerpoint/2010/main" val="861052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10103F25-0010-41FB-936A-EEC83E103970}" type="slidenum">
              <a:rPr lang="en-US"/>
              <a:pPr>
                <a:defRPr/>
              </a:pPr>
              <a:t>‹#›</a:t>
            </a:fld>
            <a:endParaRPr lang="en-US" dirty="0"/>
          </a:p>
        </p:txBody>
      </p:sp>
    </p:spTree>
    <p:extLst>
      <p:ext uri="{BB962C8B-B14F-4D97-AF65-F5344CB8AC3E}">
        <p14:creationId xmlns:p14="http://schemas.microsoft.com/office/powerpoint/2010/main" val="1614883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5D867C2B-7B0F-4AA3-9CEC-10E621C71314}" type="slidenum">
              <a:rPr lang="en-US"/>
              <a:pPr>
                <a:defRPr/>
              </a:pPr>
              <a:t>‹#›</a:t>
            </a:fld>
            <a:endParaRPr lang="en-US" dirty="0"/>
          </a:p>
        </p:txBody>
      </p:sp>
    </p:spTree>
    <p:extLst>
      <p:ext uri="{BB962C8B-B14F-4D97-AF65-F5344CB8AC3E}">
        <p14:creationId xmlns:p14="http://schemas.microsoft.com/office/powerpoint/2010/main" val="894280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15" y="1981233"/>
            <a:ext cx="3806825" cy="4110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5025" y="1981233"/>
            <a:ext cx="3808413" cy="4110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D4227442-4653-4A68-92E4-ECE96F3758A3}" type="slidenum">
              <a:rPr lang="en-US"/>
              <a:pPr>
                <a:defRPr/>
              </a:pPr>
              <a:t>‹#›</a:t>
            </a:fld>
            <a:endParaRPr lang="en-US" dirty="0"/>
          </a:p>
        </p:txBody>
      </p:sp>
    </p:spTree>
    <p:extLst>
      <p:ext uri="{BB962C8B-B14F-4D97-AF65-F5344CB8AC3E}">
        <p14:creationId xmlns:p14="http://schemas.microsoft.com/office/powerpoint/2010/main" val="705332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11" y="153511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1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FE3B5501-E4CC-4A6D-9DD1-05273D16074C}" type="slidenum">
              <a:rPr lang="en-US"/>
              <a:pPr>
                <a:defRPr/>
              </a:pPr>
              <a:t>‹#›</a:t>
            </a:fld>
            <a:endParaRPr lang="en-US" dirty="0"/>
          </a:p>
        </p:txBody>
      </p:sp>
    </p:spTree>
    <p:extLst>
      <p:ext uri="{BB962C8B-B14F-4D97-AF65-F5344CB8AC3E}">
        <p14:creationId xmlns:p14="http://schemas.microsoft.com/office/powerpoint/2010/main" val="1471640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4784A8DB-4977-4062-AA51-5775AD563726}" type="slidenum">
              <a:rPr lang="en-US"/>
              <a:pPr>
                <a:defRPr/>
              </a:pPr>
              <a:t>‹#›</a:t>
            </a:fld>
            <a:endParaRPr lang="en-US" dirty="0"/>
          </a:p>
        </p:txBody>
      </p:sp>
    </p:spTree>
    <p:extLst>
      <p:ext uri="{BB962C8B-B14F-4D97-AF65-F5344CB8AC3E}">
        <p14:creationId xmlns:p14="http://schemas.microsoft.com/office/powerpoint/2010/main" val="2099917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0AD61717-A328-450C-A76D-84A37753BEAA}" type="slidenum">
              <a:rPr lang="en-US"/>
              <a:pPr>
                <a:defRPr/>
              </a:pPr>
              <a:t>‹#›</a:t>
            </a:fld>
            <a:endParaRPr lang="en-US" dirty="0"/>
          </a:p>
        </p:txBody>
      </p:sp>
    </p:spTree>
    <p:extLst>
      <p:ext uri="{BB962C8B-B14F-4D97-AF65-F5344CB8AC3E}">
        <p14:creationId xmlns:p14="http://schemas.microsoft.com/office/powerpoint/2010/main" val="3930722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13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9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09CA508A-1C1D-4050-8D05-FD71A5B34F14}" type="slidenum">
              <a:rPr lang="en-US"/>
              <a:pPr>
                <a:defRPr/>
              </a:pPr>
              <a:t>‹#›</a:t>
            </a:fld>
            <a:endParaRPr lang="en-US" dirty="0"/>
          </a:p>
        </p:txBody>
      </p:sp>
    </p:spTree>
    <p:extLst>
      <p:ext uri="{BB962C8B-B14F-4D97-AF65-F5344CB8AC3E}">
        <p14:creationId xmlns:p14="http://schemas.microsoft.com/office/powerpoint/2010/main" val="1842703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49BB5773-C262-4346-9AC7-E2AFFF8926E3}" type="slidenum">
              <a:rPr lang="en-US"/>
              <a:pPr>
                <a:defRPr/>
              </a:pPr>
              <a:t>‹#›</a:t>
            </a:fld>
            <a:endParaRPr lang="en-US" dirty="0"/>
          </a:p>
        </p:txBody>
      </p:sp>
    </p:spTree>
    <p:extLst>
      <p:ext uri="{BB962C8B-B14F-4D97-AF65-F5344CB8AC3E}">
        <p14:creationId xmlns:p14="http://schemas.microsoft.com/office/powerpoint/2010/main" val="3837174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9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45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52B11CDA-7E06-47F3-8860-E294AE0D85BC}" type="slidenum">
              <a:rPr lang="en-US"/>
              <a:pPr>
                <a:defRPr/>
              </a:pPr>
              <a:t>‹#›</a:t>
            </a:fld>
            <a:endParaRPr lang="en-US" dirty="0"/>
          </a:p>
        </p:txBody>
      </p:sp>
    </p:spTree>
    <p:extLst>
      <p:ext uri="{BB962C8B-B14F-4D97-AF65-F5344CB8AC3E}">
        <p14:creationId xmlns:p14="http://schemas.microsoft.com/office/powerpoint/2010/main" val="4225746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796023D3-13B3-4807-8A79-70445BE53474}" type="slidenum">
              <a:rPr lang="en-US"/>
              <a:pPr>
                <a:defRPr/>
              </a:pPr>
              <a:t>‹#›</a:t>
            </a:fld>
            <a:endParaRPr lang="en-US" dirty="0"/>
          </a:p>
        </p:txBody>
      </p:sp>
    </p:spTree>
    <p:extLst>
      <p:ext uri="{BB962C8B-B14F-4D97-AF65-F5344CB8AC3E}">
        <p14:creationId xmlns:p14="http://schemas.microsoft.com/office/powerpoint/2010/main" val="14561653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1928" y="463551"/>
            <a:ext cx="1941513" cy="562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63" y="463551"/>
            <a:ext cx="5673725" cy="56276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p:txBody>
          <a:bodyPr/>
          <a:lstStyle>
            <a:lvl1pPr>
              <a:buClr>
                <a:srgbClr val="000000"/>
              </a:buClr>
              <a:buSzTx/>
              <a:buFont typeface="Times New Roman" pitchFamily="18" charset="0"/>
              <a:buNone/>
              <a:defRPr/>
            </a:lvl1pPr>
          </a:lstStyle>
          <a:p>
            <a:pPr>
              <a:defRPr/>
            </a:pPr>
            <a:fld id="{84983527-1B8B-46CF-A312-6115A477B7B3}" type="slidenum">
              <a:rPr lang="en-US"/>
              <a:pPr>
                <a:defRPr/>
              </a:pPr>
              <a:t>‹#›</a:t>
            </a:fld>
            <a:endParaRPr lang="en-US" dirty="0"/>
          </a:p>
        </p:txBody>
      </p:sp>
    </p:spTree>
    <p:extLst>
      <p:ext uri="{BB962C8B-B14F-4D97-AF65-F5344CB8AC3E}">
        <p14:creationId xmlns:p14="http://schemas.microsoft.com/office/powerpoint/2010/main" val="147712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57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8942492B-16A7-4CBC-9512-E05AFD26589D}" type="slidenum">
              <a:rPr lang="en-US"/>
              <a:pPr>
                <a:defRPr/>
              </a:pPr>
              <a:t>‹#›</a:t>
            </a:fld>
            <a:endParaRPr lang="en-US"/>
          </a:p>
        </p:txBody>
      </p:sp>
    </p:spTree>
    <p:extLst>
      <p:ext uri="{BB962C8B-B14F-4D97-AF65-F5344CB8AC3E}">
        <p14:creationId xmlns:p14="http://schemas.microsoft.com/office/powerpoint/2010/main" val="7143201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D6122565-1178-4A45-8DC0-458F6E5C2A26}" type="slidenum">
              <a:rPr lang="en-US"/>
              <a:pPr>
                <a:defRPr/>
              </a:pPr>
              <a:t>‹#›</a:t>
            </a:fld>
            <a:endParaRPr lang="en-US"/>
          </a:p>
        </p:txBody>
      </p:sp>
    </p:spTree>
    <p:extLst>
      <p:ext uri="{BB962C8B-B14F-4D97-AF65-F5344CB8AC3E}">
        <p14:creationId xmlns:p14="http://schemas.microsoft.com/office/powerpoint/2010/main" val="18259541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idx="10"/>
          </p:nvPr>
        </p:nvSpPr>
        <p:spPr>
          <a:ln/>
        </p:spPr>
        <p:txBody>
          <a:bodyPr/>
          <a:lstStyle>
            <a:lvl1pPr>
              <a:defRPr/>
            </a:lvl1pPr>
          </a:lstStyle>
          <a:p>
            <a:pPr>
              <a:defRPr/>
            </a:pPr>
            <a:fld id="{4A434123-D960-4A21-A250-CB7E0144D713}" type="slidenum">
              <a:rPr lang="en-US"/>
              <a:pPr>
                <a:defRPr/>
              </a:pPr>
              <a:t>‹#›</a:t>
            </a:fld>
            <a:endParaRPr lang="en-US"/>
          </a:p>
        </p:txBody>
      </p:sp>
    </p:spTree>
    <p:extLst>
      <p:ext uri="{BB962C8B-B14F-4D97-AF65-F5344CB8AC3E}">
        <p14:creationId xmlns:p14="http://schemas.microsoft.com/office/powerpoint/2010/main" val="359184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15" y="1981233"/>
            <a:ext cx="3806825" cy="4110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5025" y="1981233"/>
            <a:ext cx="3808413" cy="4110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idx="10"/>
          </p:nvPr>
        </p:nvSpPr>
        <p:spPr>
          <a:ln/>
        </p:spPr>
        <p:txBody>
          <a:bodyPr/>
          <a:lstStyle>
            <a:lvl1pPr>
              <a:defRPr/>
            </a:lvl1pPr>
          </a:lstStyle>
          <a:p>
            <a:pPr>
              <a:defRPr/>
            </a:pPr>
            <a:fld id="{FA96EA37-0DEE-47BE-BF1B-AFB0F3575ED3}" type="slidenum">
              <a:rPr lang="en-US"/>
              <a:pPr>
                <a:defRPr/>
              </a:pPr>
              <a:t>‹#›</a:t>
            </a:fld>
            <a:endParaRPr lang="en-US"/>
          </a:p>
        </p:txBody>
      </p:sp>
    </p:spTree>
    <p:extLst>
      <p:ext uri="{BB962C8B-B14F-4D97-AF65-F5344CB8AC3E}">
        <p14:creationId xmlns:p14="http://schemas.microsoft.com/office/powerpoint/2010/main" val="21597398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11" y="153511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1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idx="10"/>
          </p:nvPr>
        </p:nvSpPr>
        <p:spPr>
          <a:ln/>
        </p:spPr>
        <p:txBody>
          <a:bodyPr/>
          <a:lstStyle>
            <a:lvl1pPr>
              <a:defRPr/>
            </a:lvl1pPr>
          </a:lstStyle>
          <a:p>
            <a:pPr>
              <a:defRPr/>
            </a:pPr>
            <a:fld id="{5642E0BD-E691-47E8-81EA-BB331DA83CB6}" type="slidenum">
              <a:rPr lang="en-US"/>
              <a:pPr>
                <a:defRPr/>
              </a:pPr>
              <a:t>‹#›</a:t>
            </a:fld>
            <a:endParaRPr lang="en-US"/>
          </a:p>
        </p:txBody>
      </p:sp>
    </p:spTree>
    <p:extLst>
      <p:ext uri="{BB962C8B-B14F-4D97-AF65-F5344CB8AC3E}">
        <p14:creationId xmlns:p14="http://schemas.microsoft.com/office/powerpoint/2010/main" val="3639556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idx="10"/>
          </p:nvPr>
        </p:nvSpPr>
        <p:spPr>
          <a:ln/>
        </p:spPr>
        <p:txBody>
          <a:bodyPr/>
          <a:lstStyle>
            <a:lvl1pPr>
              <a:defRPr/>
            </a:lvl1pPr>
          </a:lstStyle>
          <a:p>
            <a:pPr>
              <a:defRPr/>
            </a:pPr>
            <a:fld id="{2876C28F-089F-4D2E-99E2-1A0342DB9EFD}" type="slidenum">
              <a:rPr lang="en-US"/>
              <a:pPr>
                <a:defRPr/>
              </a:pPr>
              <a:t>‹#›</a:t>
            </a:fld>
            <a:endParaRPr lang="en-US"/>
          </a:p>
        </p:txBody>
      </p:sp>
    </p:spTree>
    <p:extLst>
      <p:ext uri="{BB962C8B-B14F-4D97-AF65-F5344CB8AC3E}">
        <p14:creationId xmlns:p14="http://schemas.microsoft.com/office/powerpoint/2010/main" val="25004122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idx="10"/>
          </p:nvPr>
        </p:nvSpPr>
        <p:spPr>
          <a:ln/>
        </p:spPr>
        <p:txBody>
          <a:bodyPr/>
          <a:lstStyle>
            <a:lvl1pPr>
              <a:defRPr/>
            </a:lvl1pPr>
          </a:lstStyle>
          <a:p>
            <a:pPr>
              <a:defRPr/>
            </a:pPr>
            <a:fld id="{38709F16-1B4A-4EDC-BDFD-2506E03D1B42}" type="slidenum">
              <a:rPr lang="en-US"/>
              <a:pPr>
                <a:defRPr/>
              </a:pPr>
              <a:t>‹#›</a:t>
            </a:fld>
            <a:endParaRPr lang="en-US"/>
          </a:p>
        </p:txBody>
      </p:sp>
    </p:spTree>
    <p:extLst>
      <p:ext uri="{BB962C8B-B14F-4D97-AF65-F5344CB8AC3E}">
        <p14:creationId xmlns:p14="http://schemas.microsoft.com/office/powerpoint/2010/main" val="3089687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idx="10"/>
          </p:nvPr>
        </p:nvSpPr>
        <p:spPr>
          <a:ln/>
        </p:spPr>
        <p:txBody>
          <a:bodyPr/>
          <a:lstStyle>
            <a:lvl1pPr>
              <a:defRPr/>
            </a:lvl1pPr>
          </a:lstStyle>
          <a:p>
            <a:pPr>
              <a:defRPr/>
            </a:pPr>
            <a:fld id="{8072AD56-A082-4F7F-91B0-5A4E39237DB7}" type="slidenum">
              <a:rPr lang="en-US"/>
              <a:pPr>
                <a:defRPr/>
              </a:pPr>
              <a:t>‹#›</a:t>
            </a:fld>
            <a:endParaRPr lang="en-US" dirty="0"/>
          </a:p>
        </p:txBody>
      </p:sp>
    </p:spTree>
    <p:extLst>
      <p:ext uri="{BB962C8B-B14F-4D97-AF65-F5344CB8AC3E}">
        <p14:creationId xmlns:p14="http://schemas.microsoft.com/office/powerpoint/2010/main" val="401091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13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9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idx="10"/>
          </p:nvPr>
        </p:nvSpPr>
        <p:spPr>
          <a:ln/>
        </p:spPr>
        <p:txBody>
          <a:bodyPr/>
          <a:lstStyle>
            <a:lvl1pPr>
              <a:defRPr/>
            </a:lvl1pPr>
          </a:lstStyle>
          <a:p>
            <a:pPr>
              <a:defRPr/>
            </a:pPr>
            <a:fld id="{B054C7D4-1026-421A-9B3D-0D16D7D79D2B}" type="slidenum">
              <a:rPr lang="en-US"/>
              <a:pPr>
                <a:defRPr/>
              </a:pPr>
              <a:t>‹#›</a:t>
            </a:fld>
            <a:endParaRPr lang="en-US"/>
          </a:p>
        </p:txBody>
      </p:sp>
    </p:spTree>
    <p:extLst>
      <p:ext uri="{BB962C8B-B14F-4D97-AF65-F5344CB8AC3E}">
        <p14:creationId xmlns:p14="http://schemas.microsoft.com/office/powerpoint/2010/main" val="28056248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9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45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idx="10"/>
          </p:nvPr>
        </p:nvSpPr>
        <p:spPr>
          <a:ln/>
        </p:spPr>
        <p:txBody>
          <a:bodyPr/>
          <a:lstStyle>
            <a:lvl1pPr>
              <a:defRPr/>
            </a:lvl1pPr>
          </a:lstStyle>
          <a:p>
            <a:pPr>
              <a:defRPr/>
            </a:pPr>
            <a:fld id="{59C71703-6BBB-49A2-A4BB-BD83DF2FFE33}" type="slidenum">
              <a:rPr lang="en-US"/>
              <a:pPr>
                <a:defRPr/>
              </a:pPr>
              <a:t>‹#›</a:t>
            </a:fld>
            <a:endParaRPr lang="en-US"/>
          </a:p>
        </p:txBody>
      </p:sp>
    </p:spTree>
    <p:extLst>
      <p:ext uri="{BB962C8B-B14F-4D97-AF65-F5344CB8AC3E}">
        <p14:creationId xmlns:p14="http://schemas.microsoft.com/office/powerpoint/2010/main" val="3975006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5EEC50B3-3FBC-4FCC-89BB-BAB48805EE70}" type="slidenum">
              <a:rPr lang="en-US"/>
              <a:pPr>
                <a:defRPr/>
              </a:pPr>
              <a:t>‹#›</a:t>
            </a:fld>
            <a:endParaRPr lang="en-US"/>
          </a:p>
        </p:txBody>
      </p:sp>
    </p:spTree>
    <p:extLst>
      <p:ext uri="{BB962C8B-B14F-4D97-AF65-F5344CB8AC3E}">
        <p14:creationId xmlns:p14="http://schemas.microsoft.com/office/powerpoint/2010/main" val="28001858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1928" y="463551"/>
            <a:ext cx="1941513" cy="562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63" y="463551"/>
            <a:ext cx="5673725" cy="56276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36C4DAD1-AC2A-4F4E-ABC3-1A6584AF1972}" type="slidenum">
              <a:rPr lang="en-US"/>
              <a:pPr>
                <a:defRPr/>
              </a:pPr>
              <a:t>‹#›</a:t>
            </a:fld>
            <a:endParaRPr lang="en-US"/>
          </a:p>
        </p:txBody>
      </p:sp>
    </p:spTree>
    <p:extLst>
      <p:ext uri="{BB962C8B-B14F-4D97-AF65-F5344CB8AC3E}">
        <p14:creationId xmlns:p14="http://schemas.microsoft.com/office/powerpoint/2010/main" val="3141449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57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9482C4CC-E111-44E6-9613-60AE12A21DC8}" type="slidenum">
              <a:rPr lang="en-US"/>
              <a:pPr>
                <a:defRPr/>
              </a:pPr>
              <a:t>‹#›</a:t>
            </a:fld>
            <a:endParaRPr lang="en-US"/>
          </a:p>
        </p:txBody>
      </p:sp>
    </p:spTree>
    <p:extLst>
      <p:ext uri="{BB962C8B-B14F-4D97-AF65-F5344CB8AC3E}">
        <p14:creationId xmlns:p14="http://schemas.microsoft.com/office/powerpoint/2010/main" val="3954022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58DF46A7-7AED-4F1E-9FF2-DC0CFDA4917B}" type="slidenum">
              <a:rPr lang="en-US"/>
              <a:pPr>
                <a:defRPr/>
              </a:pPr>
              <a:t>‹#›</a:t>
            </a:fld>
            <a:endParaRPr lang="en-US"/>
          </a:p>
        </p:txBody>
      </p:sp>
    </p:spTree>
    <p:extLst>
      <p:ext uri="{BB962C8B-B14F-4D97-AF65-F5344CB8AC3E}">
        <p14:creationId xmlns:p14="http://schemas.microsoft.com/office/powerpoint/2010/main" val="42561083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7015"/>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idx="10"/>
          </p:nvPr>
        </p:nvSpPr>
        <p:spPr>
          <a:ln/>
        </p:spPr>
        <p:txBody>
          <a:bodyPr/>
          <a:lstStyle>
            <a:lvl1pPr>
              <a:defRPr/>
            </a:lvl1pPr>
          </a:lstStyle>
          <a:p>
            <a:pPr>
              <a:defRPr/>
            </a:pPr>
            <a:fld id="{19DAE49A-D620-4B85-B806-7AB0C313115E}" type="slidenum">
              <a:rPr lang="en-US"/>
              <a:pPr>
                <a:defRPr/>
              </a:pPr>
              <a:t>‹#›</a:t>
            </a:fld>
            <a:endParaRPr lang="en-US"/>
          </a:p>
        </p:txBody>
      </p:sp>
    </p:spTree>
    <p:extLst>
      <p:ext uri="{BB962C8B-B14F-4D97-AF65-F5344CB8AC3E}">
        <p14:creationId xmlns:p14="http://schemas.microsoft.com/office/powerpoint/2010/main" val="32970561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15" y="1981233"/>
            <a:ext cx="3806825" cy="4110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5025" y="1981233"/>
            <a:ext cx="3808413" cy="4110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idx="10"/>
          </p:nvPr>
        </p:nvSpPr>
        <p:spPr>
          <a:ln/>
        </p:spPr>
        <p:txBody>
          <a:bodyPr/>
          <a:lstStyle>
            <a:lvl1pPr>
              <a:defRPr/>
            </a:lvl1pPr>
          </a:lstStyle>
          <a:p>
            <a:pPr>
              <a:defRPr/>
            </a:pPr>
            <a:fld id="{C254D581-66C7-4F3F-94F3-C5BDEB511DD3}" type="slidenum">
              <a:rPr lang="en-US"/>
              <a:pPr>
                <a:defRPr/>
              </a:pPr>
              <a:t>‹#›</a:t>
            </a:fld>
            <a:endParaRPr lang="en-US"/>
          </a:p>
        </p:txBody>
      </p:sp>
    </p:spTree>
    <p:extLst>
      <p:ext uri="{BB962C8B-B14F-4D97-AF65-F5344CB8AC3E}">
        <p14:creationId xmlns:p14="http://schemas.microsoft.com/office/powerpoint/2010/main" val="8351852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11" y="153511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1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idx="10"/>
          </p:nvPr>
        </p:nvSpPr>
        <p:spPr>
          <a:ln/>
        </p:spPr>
        <p:txBody>
          <a:bodyPr/>
          <a:lstStyle>
            <a:lvl1pPr>
              <a:defRPr/>
            </a:lvl1pPr>
          </a:lstStyle>
          <a:p>
            <a:pPr>
              <a:defRPr/>
            </a:pPr>
            <a:fld id="{0F231B3F-9F9B-4A77-AF41-CBD7C861A9D0}" type="slidenum">
              <a:rPr lang="en-US"/>
              <a:pPr>
                <a:defRPr/>
              </a:pPr>
              <a:t>‹#›</a:t>
            </a:fld>
            <a:endParaRPr lang="en-US"/>
          </a:p>
        </p:txBody>
      </p:sp>
    </p:spTree>
    <p:extLst>
      <p:ext uri="{BB962C8B-B14F-4D97-AF65-F5344CB8AC3E}">
        <p14:creationId xmlns:p14="http://schemas.microsoft.com/office/powerpoint/2010/main" val="1346324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idx="10"/>
          </p:nvPr>
        </p:nvSpPr>
        <p:spPr>
          <a:ln/>
        </p:spPr>
        <p:txBody>
          <a:bodyPr/>
          <a:lstStyle>
            <a:lvl1pPr>
              <a:defRPr/>
            </a:lvl1pPr>
          </a:lstStyle>
          <a:p>
            <a:pPr>
              <a:defRPr/>
            </a:pPr>
            <a:fld id="{8570054C-4CF3-43A6-ADAB-7B03B6E36F03}" type="slidenum">
              <a:rPr lang="en-US"/>
              <a:pPr>
                <a:defRPr/>
              </a:pPr>
              <a:t>‹#›</a:t>
            </a:fld>
            <a:endParaRPr lang="en-US"/>
          </a:p>
        </p:txBody>
      </p:sp>
    </p:spTree>
    <p:extLst>
      <p:ext uri="{BB962C8B-B14F-4D97-AF65-F5344CB8AC3E}">
        <p14:creationId xmlns:p14="http://schemas.microsoft.com/office/powerpoint/2010/main" val="2146581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15" y="1981233"/>
            <a:ext cx="3806825" cy="4110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5025" y="1981233"/>
            <a:ext cx="3808413" cy="411003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idx="10"/>
          </p:nvPr>
        </p:nvSpPr>
        <p:spPr>
          <a:ln/>
        </p:spPr>
        <p:txBody>
          <a:bodyPr/>
          <a:lstStyle>
            <a:lvl1pPr>
              <a:defRPr/>
            </a:lvl1pPr>
          </a:lstStyle>
          <a:p>
            <a:pPr>
              <a:defRPr/>
            </a:pPr>
            <a:fld id="{06600178-F041-4A0C-9601-17280E3CEAC9}" type="slidenum">
              <a:rPr lang="en-US"/>
              <a:pPr>
                <a:defRPr/>
              </a:pPr>
              <a:t>‹#›</a:t>
            </a:fld>
            <a:endParaRPr lang="en-US" dirty="0"/>
          </a:p>
        </p:txBody>
      </p:sp>
    </p:spTree>
    <p:extLst>
      <p:ext uri="{BB962C8B-B14F-4D97-AF65-F5344CB8AC3E}">
        <p14:creationId xmlns:p14="http://schemas.microsoft.com/office/powerpoint/2010/main" val="34400369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idx="10"/>
          </p:nvPr>
        </p:nvSpPr>
        <p:spPr>
          <a:ln/>
        </p:spPr>
        <p:txBody>
          <a:bodyPr/>
          <a:lstStyle>
            <a:lvl1pPr>
              <a:defRPr/>
            </a:lvl1pPr>
          </a:lstStyle>
          <a:p>
            <a:pPr>
              <a:defRPr/>
            </a:pPr>
            <a:fld id="{18EDE74E-6EBD-4243-8DEC-0927E28515E9}" type="slidenum">
              <a:rPr lang="en-US"/>
              <a:pPr>
                <a:defRPr/>
              </a:pPr>
              <a:t>‹#›</a:t>
            </a:fld>
            <a:endParaRPr lang="en-US"/>
          </a:p>
        </p:txBody>
      </p:sp>
    </p:spTree>
    <p:extLst>
      <p:ext uri="{BB962C8B-B14F-4D97-AF65-F5344CB8AC3E}">
        <p14:creationId xmlns:p14="http://schemas.microsoft.com/office/powerpoint/2010/main" val="33119086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13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9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idx="10"/>
          </p:nvPr>
        </p:nvSpPr>
        <p:spPr>
          <a:ln/>
        </p:spPr>
        <p:txBody>
          <a:bodyPr/>
          <a:lstStyle>
            <a:lvl1pPr>
              <a:defRPr/>
            </a:lvl1pPr>
          </a:lstStyle>
          <a:p>
            <a:pPr>
              <a:defRPr/>
            </a:pPr>
            <a:fld id="{14163626-FC42-4C13-B766-969C5F946AB7}" type="slidenum">
              <a:rPr lang="en-US"/>
              <a:pPr>
                <a:defRPr/>
              </a:pPr>
              <a:t>‹#›</a:t>
            </a:fld>
            <a:endParaRPr lang="en-US"/>
          </a:p>
        </p:txBody>
      </p:sp>
    </p:spTree>
    <p:extLst>
      <p:ext uri="{BB962C8B-B14F-4D97-AF65-F5344CB8AC3E}">
        <p14:creationId xmlns:p14="http://schemas.microsoft.com/office/powerpoint/2010/main" val="32236973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9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45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idx="10"/>
          </p:nvPr>
        </p:nvSpPr>
        <p:spPr>
          <a:ln/>
        </p:spPr>
        <p:txBody>
          <a:bodyPr/>
          <a:lstStyle>
            <a:lvl1pPr>
              <a:defRPr/>
            </a:lvl1pPr>
          </a:lstStyle>
          <a:p>
            <a:pPr>
              <a:defRPr/>
            </a:pPr>
            <a:fld id="{F624DD05-E570-4765-822E-D9D297A48F68}" type="slidenum">
              <a:rPr lang="en-US"/>
              <a:pPr>
                <a:defRPr/>
              </a:pPr>
              <a:t>‹#›</a:t>
            </a:fld>
            <a:endParaRPr lang="en-US"/>
          </a:p>
        </p:txBody>
      </p:sp>
    </p:spTree>
    <p:extLst>
      <p:ext uri="{BB962C8B-B14F-4D97-AF65-F5344CB8AC3E}">
        <p14:creationId xmlns:p14="http://schemas.microsoft.com/office/powerpoint/2010/main" val="34828427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30E25118-EFD9-45DF-A0E3-77F693ECD656}" type="slidenum">
              <a:rPr lang="en-US"/>
              <a:pPr>
                <a:defRPr/>
              </a:pPr>
              <a:t>‹#›</a:t>
            </a:fld>
            <a:endParaRPr lang="en-US"/>
          </a:p>
        </p:txBody>
      </p:sp>
    </p:spTree>
    <p:extLst>
      <p:ext uri="{BB962C8B-B14F-4D97-AF65-F5344CB8AC3E}">
        <p14:creationId xmlns:p14="http://schemas.microsoft.com/office/powerpoint/2010/main" val="33010614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1928" y="463551"/>
            <a:ext cx="1941513" cy="56276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63" y="463551"/>
            <a:ext cx="5673725" cy="56276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idx="10"/>
          </p:nvPr>
        </p:nvSpPr>
        <p:spPr>
          <a:ln/>
        </p:spPr>
        <p:txBody>
          <a:bodyPr/>
          <a:lstStyle>
            <a:lvl1pPr>
              <a:defRPr/>
            </a:lvl1pPr>
          </a:lstStyle>
          <a:p>
            <a:pPr>
              <a:defRPr/>
            </a:pPr>
            <a:fld id="{5E39AD01-909D-4B14-9096-026B875CC72B}" type="slidenum">
              <a:rPr lang="en-US"/>
              <a:pPr>
                <a:defRPr/>
              </a:pPr>
              <a:t>‹#›</a:t>
            </a:fld>
            <a:endParaRPr lang="en-US"/>
          </a:p>
        </p:txBody>
      </p:sp>
    </p:spTree>
    <p:extLst>
      <p:ext uri="{BB962C8B-B14F-4D97-AF65-F5344CB8AC3E}">
        <p14:creationId xmlns:p14="http://schemas.microsoft.com/office/powerpoint/2010/main" val="285223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7"/>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111" y="1535117"/>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11"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idx="10"/>
          </p:nvPr>
        </p:nvSpPr>
        <p:spPr>
          <a:ln/>
        </p:spPr>
        <p:txBody>
          <a:bodyPr/>
          <a:lstStyle>
            <a:lvl1pPr>
              <a:defRPr/>
            </a:lvl1pPr>
          </a:lstStyle>
          <a:p>
            <a:pPr>
              <a:defRPr/>
            </a:pPr>
            <a:fld id="{63356C97-09CC-4754-BD0C-C4A1D97543D0}" type="slidenum">
              <a:rPr lang="en-US"/>
              <a:pPr>
                <a:defRPr/>
              </a:pPr>
              <a:t>‹#›</a:t>
            </a:fld>
            <a:endParaRPr lang="en-US" dirty="0"/>
          </a:p>
        </p:txBody>
      </p:sp>
    </p:spTree>
    <p:extLst>
      <p:ext uri="{BB962C8B-B14F-4D97-AF65-F5344CB8AC3E}">
        <p14:creationId xmlns:p14="http://schemas.microsoft.com/office/powerpoint/2010/main" val="965511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idx="10"/>
          </p:nvPr>
        </p:nvSpPr>
        <p:spPr>
          <a:ln/>
        </p:spPr>
        <p:txBody>
          <a:bodyPr/>
          <a:lstStyle>
            <a:lvl1pPr>
              <a:defRPr/>
            </a:lvl1pPr>
          </a:lstStyle>
          <a:p>
            <a:pPr>
              <a:defRPr/>
            </a:pPr>
            <a:fld id="{7C28F552-2B19-44B8-BA48-065FDA771325}" type="slidenum">
              <a:rPr lang="en-US"/>
              <a:pPr>
                <a:defRPr/>
              </a:pPr>
              <a:t>‹#›</a:t>
            </a:fld>
            <a:endParaRPr lang="en-US" dirty="0"/>
          </a:p>
        </p:txBody>
      </p:sp>
    </p:spTree>
    <p:extLst>
      <p:ext uri="{BB962C8B-B14F-4D97-AF65-F5344CB8AC3E}">
        <p14:creationId xmlns:p14="http://schemas.microsoft.com/office/powerpoint/2010/main" val="544977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idx="10"/>
          </p:nvPr>
        </p:nvSpPr>
        <p:spPr>
          <a:ln/>
        </p:spPr>
        <p:txBody>
          <a:bodyPr/>
          <a:lstStyle>
            <a:lvl1pPr>
              <a:defRPr/>
            </a:lvl1pPr>
          </a:lstStyle>
          <a:p>
            <a:pPr>
              <a:defRPr/>
            </a:pPr>
            <a:fld id="{DAC1B1EF-7903-4CF2-8463-22E2EECFDC07}" type="slidenum">
              <a:rPr lang="en-US"/>
              <a:pPr>
                <a:defRPr/>
              </a:pPr>
              <a:t>‹#›</a:t>
            </a:fld>
            <a:endParaRPr lang="en-US" dirty="0"/>
          </a:p>
        </p:txBody>
      </p:sp>
    </p:spTree>
    <p:extLst>
      <p:ext uri="{BB962C8B-B14F-4D97-AF65-F5344CB8AC3E}">
        <p14:creationId xmlns:p14="http://schemas.microsoft.com/office/powerpoint/2010/main" val="78745770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13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9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idx="10"/>
          </p:nvPr>
        </p:nvSpPr>
        <p:spPr>
          <a:ln/>
        </p:spPr>
        <p:txBody>
          <a:bodyPr/>
          <a:lstStyle>
            <a:lvl1pPr>
              <a:defRPr/>
            </a:lvl1pPr>
          </a:lstStyle>
          <a:p>
            <a:pPr>
              <a:defRPr/>
            </a:pPr>
            <a:fld id="{8E012F72-C33F-47F6-A0A0-A9657EF55BFB}" type="slidenum">
              <a:rPr lang="en-US"/>
              <a:pPr>
                <a:defRPr/>
              </a:pPr>
              <a:t>‹#›</a:t>
            </a:fld>
            <a:endParaRPr lang="en-US" dirty="0"/>
          </a:p>
        </p:txBody>
      </p:sp>
    </p:spTree>
    <p:extLst>
      <p:ext uri="{BB962C8B-B14F-4D97-AF65-F5344CB8AC3E}">
        <p14:creationId xmlns:p14="http://schemas.microsoft.com/office/powerpoint/2010/main" val="2571011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9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45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idx="10"/>
          </p:nvPr>
        </p:nvSpPr>
        <p:spPr>
          <a:ln/>
        </p:spPr>
        <p:txBody>
          <a:bodyPr/>
          <a:lstStyle>
            <a:lvl1pPr>
              <a:defRPr/>
            </a:lvl1pPr>
          </a:lstStyle>
          <a:p>
            <a:pPr>
              <a:defRPr/>
            </a:pPr>
            <a:fld id="{DF70726F-7416-4924-989A-6877981D4620}" type="slidenum">
              <a:rPr lang="en-US"/>
              <a:pPr>
                <a:defRPr/>
              </a:pPr>
              <a:t>‹#›</a:t>
            </a:fld>
            <a:endParaRPr lang="en-US" dirty="0"/>
          </a:p>
        </p:txBody>
      </p:sp>
    </p:spTree>
    <p:extLst>
      <p:ext uri="{BB962C8B-B14F-4D97-AF65-F5344CB8AC3E}">
        <p14:creationId xmlns:p14="http://schemas.microsoft.com/office/powerpoint/2010/main" val="10107801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1.png"/><Relationship Id="rId14" Type="http://schemas.openxmlformats.org/officeDocument/2006/relationships/image" Target="../media/image2.jpe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pic>
        <p:nvPicPr>
          <p:cNvPr id="50178" name="Picture 1"/>
          <p:cNvPicPr>
            <a:picLocks noChangeAspect="1" noChangeArrowheads="1"/>
          </p:cNvPicPr>
          <p:nvPr/>
        </p:nvPicPr>
        <p:blipFill>
          <a:blip r:embed="rId14">
            <a:lum bright="-1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0179" name="Rectangle 2"/>
          <p:cNvSpPr>
            <a:spLocks noGrp="1" noChangeArrowheads="1"/>
          </p:cNvSpPr>
          <p:nvPr>
            <p:ph type="title"/>
          </p:nvPr>
        </p:nvSpPr>
        <p:spPr bwMode="auto">
          <a:xfrm>
            <a:off x="685801" y="463694"/>
            <a:ext cx="77676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50180" name="Rectangle 3"/>
          <p:cNvSpPr>
            <a:spLocks noGrp="1" noChangeArrowheads="1"/>
          </p:cNvSpPr>
          <p:nvPr>
            <p:ph type="body" idx="1"/>
          </p:nvPr>
        </p:nvSpPr>
        <p:spPr bwMode="auto">
          <a:xfrm>
            <a:off x="685801" y="1981233"/>
            <a:ext cx="7767638" cy="411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50181" name="Text Box 4"/>
          <p:cNvSpPr txBox="1">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50182" name="Text Box 5"/>
          <p:cNvSpPr txBox="1">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078" name="Rectangle 6"/>
          <p:cNvSpPr>
            <a:spLocks noGrp="1" noChangeArrowheads="1"/>
          </p:cNvSpPr>
          <p:nvPr>
            <p:ph type="sldNum"/>
          </p:nvPr>
        </p:nvSpPr>
        <p:spPr bwMode="auto">
          <a:xfrm>
            <a:off x="6553201" y="6248521"/>
            <a:ext cx="1900238" cy="452439"/>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Tx/>
              <a:buFontTx/>
              <a:buNone/>
              <a:defRPr sz="1400">
                <a:solidFill>
                  <a:srgbClr val="000000"/>
                </a:solidFill>
                <a:latin typeface="Times New Roman" pitchFamily="18" charset="0"/>
              </a:defRPr>
            </a:lvl1pPr>
          </a:lstStyle>
          <a:p>
            <a:pPr fontAlgn="base">
              <a:spcBef>
                <a:spcPct val="0"/>
              </a:spcBef>
              <a:spcAft>
                <a:spcPct val="0"/>
              </a:spcAft>
              <a:buSzPct val="100000"/>
              <a:defRPr/>
            </a:pPr>
            <a:fld id="{5D552291-8361-4D92-9A62-C2A46764A61A}" type="slidenum">
              <a:rPr lang="en-US">
                <a:ea typeface="MS PGothic" pitchFamily="34" charset="-128"/>
              </a:rPr>
              <a:pPr fontAlgn="base">
                <a:spcBef>
                  <a:spcPct val="0"/>
                </a:spcBef>
                <a:spcAft>
                  <a:spcPct val="0"/>
                </a:spcAft>
                <a:buSzPct val="100000"/>
                <a:defRPr/>
              </a:pPr>
              <a:t>‹#›</a:t>
            </a:fld>
            <a:endParaRPr lang="en-US" dirty="0">
              <a:ea typeface="MS PGothic" pitchFamily="34" charset="-128"/>
            </a:endParaRPr>
          </a:p>
        </p:txBody>
      </p:sp>
    </p:spTree>
    <p:extLst>
      <p:ext uri="{BB962C8B-B14F-4D97-AF65-F5344CB8AC3E}">
        <p14:creationId xmlns:p14="http://schemas.microsoft.com/office/powerpoint/2010/main" val="23375757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mj-lt"/>
          <a:ea typeface="+mj-ea"/>
          <a:cs typeface="SimSun" charset="0"/>
        </a:defRPr>
      </a:lvl1pPr>
      <a:lvl2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2pPr>
      <a:lvl3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3pPr>
      <a:lvl4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4pPr>
      <a:lvl5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5pPr>
      <a:lvl6pPr marL="25146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6pPr>
      <a:lvl7pPr marL="29718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7pPr>
      <a:lvl8pPr marL="34290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8pPr>
      <a:lvl9pPr marL="38862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9pPr>
    </p:titleStyle>
    <p:bodyStyle>
      <a:lvl1pPr marL="342900" indent="-342900" algn="l" defTabSz="457200" rtl="0" eaLnBrk="0" fontAlgn="base" hangingPunct="0">
        <a:spcBef>
          <a:spcPts val="750"/>
        </a:spcBef>
        <a:spcAft>
          <a:spcPct val="0"/>
        </a:spcAft>
        <a:buClr>
          <a:srgbClr val="000000"/>
        </a:buClr>
        <a:buSzPct val="100000"/>
        <a:buFont typeface="Times New Roman" pitchFamily="18" charset="0"/>
        <a:defRPr sz="3000">
          <a:solidFill>
            <a:srgbClr val="FFFFCC"/>
          </a:solidFill>
          <a:latin typeface="+mn-lt"/>
          <a:ea typeface="+mn-ea"/>
          <a:cs typeface="SimSun" charset="0"/>
        </a:defRPr>
      </a:lvl1pPr>
      <a:lvl2pPr marL="742950" indent="-285750" algn="l" defTabSz="457200" rtl="0" eaLnBrk="0" fontAlgn="base" hangingPunct="0">
        <a:spcBef>
          <a:spcPts val="700"/>
        </a:spcBef>
        <a:spcAft>
          <a:spcPct val="0"/>
        </a:spcAft>
        <a:buClr>
          <a:srgbClr val="000000"/>
        </a:buClr>
        <a:buSzPct val="100000"/>
        <a:buFont typeface="Times New Roman" pitchFamily="18" charset="0"/>
        <a:defRPr sz="2800">
          <a:solidFill>
            <a:srgbClr val="FFFFCC"/>
          </a:solidFill>
          <a:latin typeface="+mn-lt"/>
          <a:ea typeface="+mn-ea"/>
          <a:cs typeface="SimSun" charset="0"/>
        </a:defRPr>
      </a:lvl2pPr>
      <a:lvl3pPr marL="1143000" indent="-228600" algn="l" defTabSz="457200" rtl="0" eaLnBrk="0" fontAlgn="base" hangingPunct="0">
        <a:spcBef>
          <a:spcPts val="600"/>
        </a:spcBef>
        <a:spcAft>
          <a:spcPct val="0"/>
        </a:spcAft>
        <a:buClr>
          <a:srgbClr val="000000"/>
        </a:buClr>
        <a:buSzPct val="100000"/>
        <a:buFont typeface="Times New Roman" pitchFamily="18" charset="0"/>
        <a:defRPr sz="2400">
          <a:solidFill>
            <a:srgbClr val="FFFFCC"/>
          </a:solidFill>
          <a:latin typeface="+mn-lt"/>
          <a:ea typeface="+mn-ea"/>
          <a:cs typeface="SimSun" charset="0"/>
        </a:defRPr>
      </a:lvl3pPr>
      <a:lvl4pPr marL="1600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cs typeface="SimSun" charset="0"/>
        </a:defRPr>
      </a:lvl4pPr>
      <a:lvl5pPr marL="20574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cs typeface="SimSun" charset="0"/>
        </a:defRPr>
      </a:lvl5pPr>
      <a:lvl6pPr marL="25146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6pPr>
      <a:lvl7pPr marL="29718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7pPr>
      <a:lvl8pPr marL="34290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8pPr>
      <a:lvl9pPr marL="3886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pic>
        <p:nvPicPr>
          <p:cNvPr id="71682" name="Picture 1"/>
          <p:cNvPicPr>
            <a:picLocks noChangeAspect="1" noChangeArrowheads="1"/>
          </p:cNvPicPr>
          <p:nvPr/>
        </p:nvPicPr>
        <p:blipFill>
          <a:blip r:embed="rId14">
            <a:lum bright="-1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683" name="Rectangle 2"/>
          <p:cNvSpPr>
            <a:spLocks noGrp="1" noChangeArrowheads="1"/>
          </p:cNvSpPr>
          <p:nvPr>
            <p:ph type="title"/>
          </p:nvPr>
        </p:nvSpPr>
        <p:spPr bwMode="auto">
          <a:xfrm>
            <a:off x="685801" y="463694"/>
            <a:ext cx="77676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71684" name="Rectangle 3"/>
          <p:cNvSpPr>
            <a:spLocks noGrp="1" noChangeArrowheads="1"/>
          </p:cNvSpPr>
          <p:nvPr>
            <p:ph type="body" idx="1"/>
          </p:nvPr>
        </p:nvSpPr>
        <p:spPr bwMode="auto">
          <a:xfrm>
            <a:off x="685801" y="1981233"/>
            <a:ext cx="7767638" cy="411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2053" name="Text Box 4"/>
          <p:cNvSpPr txBox="1">
            <a:spLocks noChangeArrowheads="1"/>
          </p:cNvSpPr>
          <p:nvPr/>
        </p:nvSpPr>
        <p:spPr bwMode="auto">
          <a:xfrm>
            <a:off x="685800" y="6248400"/>
            <a:ext cx="1905000" cy="457200"/>
          </a:xfrm>
          <a:prstGeom prst="rect">
            <a:avLst/>
          </a:prstGeom>
          <a:noFill/>
          <a:ln>
            <a:noFill/>
          </a:ln>
          <a:extLst/>
        </p:spPr>
        <p:txBody>
          <a:bodyPr wrap="none" anchor="ctr"/>
          <a:lstStyle>
            <a:lvl1pPr defTabSz="457200">
              <a:defRPr>
                <a:solidFill>
                  <a:schemeClr val="tx1"/>
                </a:solidFill>
                <a:latin typeface="Calibri" pitchFamily="34" charset="0"/>
                <a:ea typeface="MS PGothic" pitchFamily="34" charset="-128"/>
              </a:defRPr>
            </a:lvl1pPr>
            <a:lvl2pPr marL="742950" indent="-285750" defTabSz="457200">
              <a:defRPr>
                <a:solidFill>
                  <a:schemeClr val="tx1"/>
                </a:solidFill>
                <a:latin typeface="Calibri" pitchFamily="34" charset="0"/>
                <a:ea typeface="MS PGothic" pitchFamily="34" charset="-128"/>
              </a:defRPr>
            </a:lvl2pPr>
            <a:lvl3pPr marL="1143000" indent="-228600" defTabSz="457200">
              <a:defRPr>
                <a:solidFill>
                  <a:schemeClr val="tx1"/>
                </a:solidFill>
                <a:latin typeface="Calibri" pitchFamily="34" charset="0"/>
                <a:ea typeface="MS PGothic" pitchFamily="34" charset="-128"/>
              </a:defRPr>
            </a:lvl3pPr>
            <a:lvl4pPr marL="1600200" indent="-228600" defTabSz="457200">
              <a:defRPr>
                <a:solidFill>
                  <a:schemeClr val="tx1"/>
                </a:solidFill>
                <a:latin typeface="Calibri" pitchFamily="34" charset="0"/>
                <a:ea typeface="MS PGothic" pitchFamily="34" charset="-128"/>
              </a:defRPr>
            </a:lvl4pPr>
            <a:lvl5pPr marL="2057400" indent="-228600" defTabSz="4572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fontAlgn="base">
              <a:spcBef>
                <a:spcPct val="0"/>
              </a:spcBef>
              <a:spcAft>
                <a:spcPct val="0"/>
              </a:spcAft>
              <a:buClr>
                <a:srgbClr val="000000"/>
              </a:buClr>
              <a:buSzPct val="100000"/>
              <a:buFont typeface="Times New Roman" pitchFamily="18" charset="0"/>
              <a:buNone/>
              <a:defRPr/>
            </a:pPr>
            <a:endParaRPr lang="en-US" dirty="0" smtClean="0">
              <a:solidFill>
                <a:srgbClr val="FFFFFF"/>
              </a:solidFill>
              <a:latin typeface="Arial Unicode MS" pitchFamily="34" charset="-128"/>
            </a:endParaRPr>
          </a:p>
        </p:txBody>
      </p:sp>
      <p:sp>
        <p:nvSpPr>
          <p:cNvPr id="2054" name="Text Box 5"/>
          <p:cNvSpPr txBox="1">
            <a:spLocks noChangeArrowheads="1"/>
          </p:cNvSpPr>
          <p:nvPr/>
        </p:nvSpPr>
        <p:spPr bwMode="auto">
          <a:xfrm>
            <a:off x="3124200" y="6248400"/>
            <a:ext cx="2895600" cy="457200"/>
          </a:xfrm>
          <a:prstGeom prst="rect">
            <a:avLst/>
          </a:prstGeom>
          <a:noFill/>
          <a:ln>
            <a:noFill/>
          </a:ln>
          <a:extLst/>
        </p:spPr>
        <p:txBody>
          <a:bodyPr wrap="none" anchor="ctr"/>
          <a:lstStyle>
            <a:lvl1pPr defTabSz="457200">
              <a:defRPr>
                <a:solidFill>
                  <a:schemeClr val="tx1"/>
                </a:solidFill>
                <a:latin typeface="Calibri" pitchFamily="34" charset="0"/>
                <a:ea typeface="MS PGothic" pitchFamily="34" charset="-128"/>
              </a:defRPr>
            </a:lvl1pPr>
            <a:lvl2pPr marL="742950" indent="-285750" defTabSz="457200">
              <a:defRPr>
                <a:solidFill>
                  <a:schemeClr val="tx1"/>
                </a:solidFill>
                <a:latin typeface="Calibri" pitchFamily="34" charset="0"/>
                <a:ea typeface="MS PGothic" pitchFamily="34" charset="-128"/>
              </a:defRPr>
            </a:lvl2pPr>
            <a:lvl3pPr marL="1143000" indent="-228600" defTabSz="457200">
              <a:defRPr>
                <a:solidFill>
                  <a:schemeClr val="tx1"/>
                </a:solidFill>
                <a:latin typeface="Calibri" pitchFamily="34" charset="0"/>
                <a:ea typeface="MS PGothic" pitchFamily="34" charset="-128"/>
              </a:defRPr>
            </a:lvl3pPr>
            <a:lvl4pPr marL="1600200" indent="-228600" defTabSz="457200">
              <a:defRPr>
                <a:solidFill>
                  <a:schemeClr val="tx1"/>
                </a:solidFill>
                <a:latin typeface="Calibri" pitchFamily="34" charset="0"/>
                <a:ea typeface="MS PGothic" pitchFamily="34" charset="-128"/>
              </a:defRPr>
            </a:lvl4pPr>
            <a:lvl5pPr marL="2057400" indent="-228600" defTabSz="457200">
              <a:defRPr>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a:solidFill>
                  <a:schemeClr val="tx1"/>
                </a:solidFill>
                <a:latin typeface="Calibri" pitchFamily="34" charset="0"/>
                <a:ea typeface="MS PGothic" pitchFamily="34" charset="-128"/>
              </a:defRPr>
            </a:lvl9pPr>
          </a:lstStyle>
          <a:p>
            <a:pPr fontAlgn="base">
              <a:spcBef>
                <a:spcPct val="0"/>
              </a:spcBef>
              <a:spcAft>
                <a:spcPct val="0"/>
              </a:spcAft>
              <a:buClr>
                <a:srgbClr val="000000"/>
              </a:buClr>
              <a:buSzPct val="100000"/>
              <a:buFont typeface="Times New Roman" pitchFamily="18" charset="0"/>
              <a:buNone/>
              <a:defRPr/>
            </a:pPr>
            <a:endParaRPr lang="en-US" dirty="0" smtClean="0">
              <a:solidFill>
                <a:srgbClr val="FFFFFF"/>
              </a:solidFill>
              <a:latin typeface="Arial Unicode MS" pitchFamily="34" charset="-128"/>
            </a:endParaRPr>
          </a:p>
        </p:txBody>
      </p:sp>
      <p:sp>
        <p:nvSpPr>
          <p:cNvPr id="3078" name="Rectangle 6"/>
          <p:cNvSpPr>
            <a:spLocks noGrp="1" noChangeArrowheads="1"/>
          </p:cNvSpPr>
          <p:nvPr>
            <p:ph type="sldNum"/>
          </p:nvPr>
        </p:nvSpPr>
        <p:spPr bwMode="auto">
          <a:xfrm>
            <a:off x="6553201" y="6248521"/>
            <a:ext cx="1900238" cy="452439"/>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Tx/>
              <a:buFontTx/>
              <a:buNone/>
              <a:defRPr sz="1400">
                <a:solidFill>
                  <a:srgbClr val="000000"/>
                </a:solidFill>
                <a:latin typeface="Times New Roman" pitchFamily="18" charset="0"/>
              </a:defRPr>
            </a:lvl1pPr>
          </a:lstStyle>
          <a:p>
            <a:pPr fontAlgn="base">
              <a:spcBef>
                <a:spcPct val="0"/>
              </a:spcBef>
              <a:spcAft>
                <a:spcPct val="0"/>
              </a:spcAft>
              <a:buSzPct val="100000"/>
              <a:defRPr/>
            </a:pPr>
            <a:fld id="{69656AB1-AD7E-43DE-B39D-C30C05EEF1BB}" type="slidenum">
              <a:rPr lang="en-US">
                <a:ea typeface="MS PGothic" pitchFamily="34" charset="-128"/>
              </a:rPr>
              <a:pPr fontAlgn="base">
                <a:spcBef>
                  <a:spcPct val="0"/>
                </a:spcBef>
                <a:spcAft>
                  <a:spcPct val="0"/>
                </a:spcAft>
                <a:buSzPct val="100000"/>
                <a:defRPr/>
              </a:pPr>
              <a:t>‹#›</a:t>
            </a:fld>
            <a:endParaRPr lang="en-US" dirty="0">
              <a:ea typeface="MS PGothic" pitchFamily="34" charset="-128"/>
            </a:endParaRPr>
          </a:p>
        </p:txBody>
      </p:sp>
    </p:spTree>
    <p:extLst>
      <p:ext uri="{BB962C8B-B14F-4D97-AF65-F5344CB8AC3E}">
        <p14:creationId xmlns:p14="http://schemas.microsoft.com/office/powerpoint/2010/main" val="30716787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mj-lt"/>
          <a:ea typeface="+mj-ea"/>
          <a:cs typeface="SimSun" charset="0"/>
        </a:defRPr>
      </a:lvl1pPr>
      <a:lvl2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2pPr>
      <a:lvl3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3pPr>
      <a:lvl4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4pPr>
      <a:lvl5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5pPr>
      <a:lvl6pPr marL="25146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6pPr>
      <a:lvl7pPr marL="29718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7pPr>
      <a:lvl8pPr marL="34290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8pPr>
      <a:lvl9pPr marL="38862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9pPr>
    </p:titleStyle>
    <p:bodyStyle>
      <a:lvl1pPr marL="342900" indent="-342900" algn="l" defTabSz="457200" rtl="0" eaLnBrk="0" fontAlgn="base" hangingPunct="0">
        <a:spcBef>
          <a:spcPts val="750"/>
        </a:spcBef>
        <a:spcAft>
          <a:spcPct val="0"/>
        </a:spcAft>
        <a:buClr>
          <a:srgbClr val="000000"/>
        </a:buClr>
        <a:buSzPct val="100000"/>
        <a:buFont typeface="Times New Roman" pitchFamily="18" charset="0"/>
        <a:defRPr sz="3000">
          <a:solidFill>
            <a:srgbClr val="FFFFCC"/>
          </a:solidFill>
          <a:latin typeface="+mn-lt"/>
          <a:ea typeface="+mn-ea"/>
          <a:cs typeface="SimSun" charset="0"/>
        </a:defRPr>
      </a:lvl1pPr>
      <a:lvl2pPr marL="742950" indent="-285750" algn="l" defTabSz="457200" rtl="0" eaLnBrk="0" fontAlgn="base" hangingPunct="0">
        <a:spcBef>
          <a:spcPts val="700"/>
        </a:spcBef>
        <a:spcAft>
          <a:spcPct val="0"/>
        </a:spcAft>
        <a:buClr>
          <a:srgbClr val="000000"/>
        </a:buClr>
        <a:buSzPct val="100000"/>
        <a:buFont typeface="Times New Roman" pitchFamily="18" charset="0"/>
        <a:defRPr sz="2800">
          <a:solidFill>
            <a:srgbClr val="FFFFCC"/>
          </a:solidFill>
          <a:latin typeface="+mn-lt"/>
          <a:ea typeface="+mn-ea"/>
          <a:cs typeface="SimSun" charset="0"/>
        </a:defRPr>
      </a:lvl2pPr>
      <a:lvl3pPr marL="1143000" indent="-228600" algn="l" defTabSz="457200" rtl="0" eaLnBrk="0" fontAlgn="base" hangingPunct="0">
        <a:spcBef>
          <a:spcPts val="600"/>
        </a:spcBef>
        <a:spcAft>
          <a:spcPct val="0"/>
        </a:spcAft>
        <a:buClr>
          <a:srgbClr val="000000"/>
        </a:buClr>
        <a:buSzPct val="100000"/>
        <a:buFont typeface="Times New Roman" pitchFamily="18" charset="0"/>
        <a:defRPr sz="2400">
          <a:solidFill>
            <a:srgbClr val="FFFFCC"/>
          </a:solidFill>
          <a:latin typeface="+mn-lt"/>
          <a:ea typeface="+mn-ea"/>
          <a:cs typeface="SimSun" charset="0"/>
        </a:defRPr>
      </a:lvl3pPr>
      <a:lvl4pPr marL="1600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cs typeface="SimSun" charset="0"/>
        </a:defRPr>
      </a:lvl4pPr>
      <a:lvl5pPr marL="20574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cs typeface="SimSun" charset="0"/>
        </a:defRPr>
      </a:lvl5pPr>
      <a:lvl6pPr marL="25146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6pPr>
      <a:lvl7pPr marL="29718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7pPr>
      <a:lvl8pPr marL="34290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8pPr>
      <a:lvl9pPr marL="3886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pic>
        <p:nvPicPr>
          <p:cNvPr id="72706" name="Picture 1"/>
          <p:cNvPicPr>
            <a:picLocks noChangeAspect="1" noChangeArrowheads="1"/>
          </p:cNvPicPr>
          <p:nvPr/>
        </p:nvPicPr>
        <p:blipFill>
          <a:blip r:embed="rId14">
            <a:lum bright="-1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2707" name="Rectangle 2"/>
          <p:cNvSpPr>
            <a:spLocks noGrp="1" noChangeArrowheads="1"/>
          </p:cNvSpPr>
          <p:nvPr>
            <p:ph type="title"/>
          </p:nvPr>
        </p:nvSpPr>
        <p:spPr bwMode="auto">
          <a:xfrm>
            <a:off x="685801" y="463694"/>
            <a:ext cx="77676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72708" name="Rectangle 3"/>
          <p:cNvSpPr>
            <a:spLocks noGrp="1" noChangeArrowheads="1"/>
          </p:cNvSpPr>
          <p:nvPr>
            <p:ph type="body" idx="1"/>
          </p:nvPr>
        </p:nvSpPr>
        <p:spPr bwMode="auto">
          <a:xfrm>
            <a:off x="685801" y="1981233"/>
            <a:ext cx="7767638" cy="411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72709" name="Text Box 4"/>
          <p:cNvSpPr txBox="1">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72710" name="Text Box 5"/>
          <p:cNvSpPr txBox="1">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078" name="Rectangle 6"/>
          <p:cNvSpPr>
            <a:spLocks noGrp="1" noChangeArrowheads="1"/>
          </p:cNvSpPr>
          <p:nvPr>
            <p:ph type="sldNum"/>
          </p:nvPr>
        </p:nvSpPr>
        <p:spPr bwMode="auto">
          <a:xfrm>
            <a:off x="6553201" y="6248521"/>
            <a:ext cx="1900238" cy="452439"/>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Tx/>
              <a:buFontTx/>
              <a:buNone/>
              <a:defRPr sz="1400">
                <a:solidFill>
                  <a:srgbClr val="000000"/>
                </a:solidFill>
                <a:latin typeface="Times New Roman" pitchFamily="18" charset="0"/>
              </a:defRPr>
            </a:lvl1pPr>
          </a:lstStyle>
          <a:p>
            <a:pPr fontAlgn="base">
              <a:spcBef>
                <a:spcPct val="0"/>
              </a:spcBef>
              <a:spcAft>
                <a:spcPct val="0"/>
              </a:spcAft>
              <a:buSzPct val="100000"/>
              <a:defRPr/>
            </a:pPr>
            <a:fld id="{B027578A-80FD-4E25-B385-929F8C331F9A}" type="slidenum">
              <a:rPr lang="en-US">
                <a:ea typeface="MS PGothic" pitchFamily="34" charset="-128"/>
              </a:rPr>
              <a:pPr fontAlgn="base">
                <a:spcBef>
                  <a:spcPct val="0"/>
                </a:spcBef>
                <a:spcAft>
                  <a:spcPct val="0"/>
                </a:spcAft>
                <a:buSzPct val="100000"/>
                <a:defRPr/>
              </a:pPr>
              <a:t>‹#›</a:t>
            </a:fld>
            <a:endParaRPr lang="en-US">
              <a:ea typeface="MS PGothic" pitchFamily="34" charset="-128"/>
            </a:endParaRPr>
          </a:p>
        </p:txBody>
      </p:sp>
    </p:spTree>
    <p:extLst>
      <p:ext uri="{BB962C8B-B14F-4D97-AF65-F5344CB8AC3E}">
        <p14:creationId xmlns:p14="http://schemas.microsoft.com/office/powerpoint/2010/main" val="424601130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mj-lt"/>
          <a:ea typeface="+mj-ea"/>
          <a:cs typeface="SimSun" charset="0"/>
        </a:defRPr>
      </a:lvl1pPr>
      <a:lvl2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2pPr>
      <a:lvl3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3pPr>
      <a:lvl4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4pPr>
      <a:lvl5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5pPr>
      <a:lvl6pPr marL="25146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6pPr>
      <a:lvl7pPr marL="29718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7pPr>
      <a:lvl8pPr marL="34290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8pPr>
      <a:lvl9pPr marL="38862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9pPr>
    </p:titleStyle>
    <p:bodyStyle>
      <a:lvl1pPr marL="342900" indent="-342900" algn="l" defTabSz="457200" rtl="0" eaLnBrk="0" fontAlgn="base" hangingPunct="0">
        <a:spcBef>
          <a:spcPts val="750"/>
        </a:spcBef>
        <a:spcAft>
          <a:spcPct val="0"/>
        </a:spcAft>
        <a:buClr>
          <a:srgbClr val="000000"/>
        </a:buClr>
        <a:buSzPct val="100000"/>
        <a:buFont typeface="Times New Roman" pitchFamily="18" charset="0"/>
        <a:defRPr sz="3000">
          <a:solidFill>
            <a:srgbClr val="FFFFCC"/>
          </a:solidFill>
          <a:latin typeface="+mn-lt"/>
          <a:ea typeface="+mn-ea"/>
          <a:cs typeface="SimSun" charset="0"/>
        </a:defRPr>
      </a:lvl1pPr>
      <a:lvl2pPr marL="742950" indent="-285750" algn="l" defTabSz="457200" rtl="0" eaLnBrk="0" fontAlgn="base" hangingPunct="0">
        <a:spcBef>
          <a:spcPts val="700"/>
        </a:spcBef>
        <a:spcAft>
          <a:spcPct val="0"/>
        </a:spcAft>
        <a:buClr>
          <a:srgbClr val="000000"/>
        </a:buClr>
        <a:buSzPct val="100000"/>
        <a:buFont typeface="Times New Roman" pitchFamily="18" charset="0"/>
        <a:defRPr sz="2800">
          <a:solidFill>
            <a:srgbClr val="FFFFCC"/>
          </a:solidFill>
          <a:latin typeface="+mn-lt"/>
          <a:ea typeface="+mn-ea"/>
          <a:cs typeface="SimSun" charset="0"/>
        </a:defRPr>
      </a:lvl2pPr>
      <a:lvl3pPr marL="1143000" indent="-228600" algn="l" defTabSz="457200" rtl="0" eaLnBrk="0" fontAlgn="base" hangingPunct="0">
        <a:spcBef>
          <a:spcPts val="600"/>
        </a:spcBef>
        <a:spcAft>
          <a:spcPct val="0"/>
        </a:spcAft>
        <a:buClr>
          <a:srgbClr val="000000"/>
        </a:buClr>
        <a:buSzPct val="100000"/>
        <a:buFont typeface="Times New Roman" pitchFamily="18" charset="0"/>
        <a:defRPr sz="2400">
          <a:solidFill>
            <a:srgbClr val="FFFFCC"/>
          </a:solidFill>
          <a:latin typeface="+mn-lt"/>
          <a:ea typeface="+mn-ea"/>
          <a:cs typeface="SimSun" charset="0"/>
        </a:defRPr>
      </a:lvl3pPr>
      <a:lvl4pPr marL="1600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cs typeface="SimSun" charset="0"/>
        </a:defRPr>
      </a:lvl4pPr>
      <a:lvl5pPr marL="20574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cs typeface="SimSun" charset="0"/>
        </a:defRPr>
      </a:lvl5pPr>
      <a:lvl6pPr marL="25146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6pPr>
      <a:lvl7pPr marL="29718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7pPr>
      <a:lvl8pPr marL="34290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8pPr>
      <a:lvl9pPr marL="3886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pic>
        <p:nvPicPr>
          <p:cNvPr id="73730" name="Picture 1"/>
          <p:cNvPicPr>
            <a:picLocks noChangeAspect="1" noChangeArrowheads="1"/>
          </p:cNvPicPr>
          <p:nvPr/>
        </p:nvPicPr>
        <p:blipFill>
          <a:blip r:embed="rId14">
            <a:lum bright="-16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3731" name="Rectangle 2"/>
          <p:cNvSpPr>
            <a:spLocks noGrp="1" noChangeArrowheads="1"/>
          </p:cNvSpPr>
          <p:nvPr>
            <p:ph type="title"/>
          </p:nvPr>
        </p:nvSpPr>
        <p:spPr bwMode="auto">
          <a:xfrm>
            <a:off x="685801" y="463694"/>
            <a:ext cx="7767638"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73732" name="Rectangle 3"/>
          <p:cNvSpPr>
            <a:spLocks noGrp="1" noChangeArrowheads="1"/>
          </p:cNvSpPr>
          <p:nvPr>
            <p:ph type="body" idx="1"/>
          </p:nvPr>
        </p:nvSpPr>
        <p:spPr bwMode="auto">
          <a:xfrm>
            <a:off x="685801" y="1981233"/>
            <a:ext cx="7767638" cy="411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73733" name="Text Box 4"/>
          <p:cNvSpPr txBox="1">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73734" name="Text Box 5"/>
          <p:cNvSpPr txBox="1">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078" name="Rectangle 6"/>
          <p:cNvSpPr>
            <a:spLocks noGrp="1" noChangeArrowheads="1"/>
          </p:cNvSpPr>
          <p:nvPr>
            <p:ph type="sldNum"/>
          </p:nvPr>
        </p:nvSpPr>
        <p:spPr bwMode="auto">
          <a:xfrm>
            <a:off x="6553201" y="6248521"/>
            <a:ext cx="1900238" cy="452439"/>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Tx/>
              <a:buFontTx/>
              <a:buNone/>
              <a:defRPr sz="1400">
                <a:solidFill>
                  <a:srgbClr val="000000"/>
                </a:solidFill>
                <a:latin typeface="Times New Roman" pitchFamily="18" charset="0"/>
              </a:defRPr>
            </a:lvl1pPr>
          </a:lstStyle>
          <a:p>
            <a:pPr fontAlgn="base">
              <a:spcBef>
                <a:spcPct val="0"/>
              </a:spcBef>
              <a:spcAft>
                <a:spcPct val="0"/>
              </a:spcAft>
              <a:buSzPct val="100000"/>
              <a:defRPr/>
            </a:pPr>
            <a:fld id="{2774D59E-9C63-416A-B69C-F83B47CBBEE9}" type="slidenum">
              <a:rPr lang="en-US">
                <a:ea typeface="MS PGothic" pitchFamily="34" charset="-128"/>
              </a:rPr>
              <a:pPr fontAlgn="base">
                <a:spcBef>
                  <a:spcPct val="0"/>
                </a:spcBef>
                <a:spcAft>
                  <a:spcPct val="0"/>
                </a:spcAft>
                <a:buSzPct val="100000"/>
                <a:defRPr/>
              </a:pPr>
              <a:t>‹#›</a:t>
            </a:fld>
            <a:endParaRPr lang="en-US">
              <a:ea typeface="MS PGothic" pitchFamily="34" charset="-128"/>
            </a:endParaRPr>
          </a:p>
        </p:txBody>
      </p:sp>
    </p:spTree>
    <p:extLst>
      <p:ext uri="{BB962C8B-B14F-4D97-AF65-F5344CB8AC3E}">
        <p14:creationId xmlns:p14="http://schemas.microsoft.com/office/powerpoint/2010/main" val="33892387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mj-lt"/>
          <a:ea typeface="+mj-ea"/>
          <a:cs typeface="SimSun" charset="0"/>
        </a:defRPr>
      </a:lvl1pPr>
      <a:lvl2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2pPr>
      <a:lvl3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3pPr>
      <a:lvl4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4pPr>
      <a:lvl5pPr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cs typeface="SimSun" charset="0"/>
        </a:defRPr>
      </a:lvl5pPr>
      <a:lvl6pPr marL="25146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6pPr>
      <a:lvl7pPr marL="29718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7pPr>
      <a:lvl8pPr marL="34290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8pPr>
      <a:lvl9pPr marL="3886200" indent="-228600" algn="ctr" defTabSz="457200" rtl="0" eaLnBrk="0" fontAlgn="base" hangingPunct="0">
        <a:spcBef>
          <a:spcPct val="0"/>
        </a:spcBef>
        <a:spcAft>
          <a:spcPct val="0"/>
        </a:spcAft>
        <a:buClr>
          <a:srgbClr val="000000"/>
        </a:buClr>
        <a:buSzPct val="100000"/>
        <a:buFont typeface="Times New Roman" pitchFamily="18" charset="0"/>
        <a:defRPr sz="4400">
          <a:solidFill>
            <a:srgbClr val="FFFFCC"/>
          </a:solidFill>
          <a:latin typeface="Arial" charset="0"/>
          <a:ea typeface="SimSun" charset="-122"/>
        </a:defRPr>
      </a:lvl9pPr>
    </p:titleStyle>
    <p:bodyStyle>
      <a:lvl1pPr marL="342900" indent="-342900" algn="l" defTabSz="457200" rtl="0" eaLnBrk="0" fontAlgn="base" hangingPunct="0">
        <a:spcBef>
          <a:spcPts val="750"/>
        </a:spcBef>
        <a:spcAft>
          <a:spcPct val="0"/>
        </a:spcAft>
        <a:buClr>
          <a:srgbClr val="000000"/>
        </a:buClr>
        <a:buSzPct val="100000"/>
        <a:buFont typeface="Times New Roman" pitchFamily="18" charset="0"/>
        <a:defRPr sz="3000">
          <a:solidFill>
            <a:srgbClr val="FFFFCC"/>
          </a:solidFill>
          <a:latin typeface="+mn-lt"/>
          <a:ea typeface="+mn-ea"/>
          <a:cs typeface="SimSun" charset="0"/>
        </a:defRPr>
      </a:lvl1pPr>
      <a:lvl2pPr marL="742950" indent="-285750" algn="l" defTabSz="457200" rtl="0" eaLnBrk="0" fontAlgn="base" hangingPunct="0">
        <a:spcBef>
          <a:spcPts val="700"/>
        </a:spcBef>
        <a:spcAft>
          <a:spcPct val="0"/>
        </a:spcAft>
        <a:buClr>
          <a:srgbClr val="000000"/>
        </a:buClr>
        <a:buSzPct val="100000"/>
        <a:buFont typeface="Times New Roman" pitchFamily="18" charset="0"/>
        <a:defRPr sz="2800">
          <a:solidFill>
            <a:srgbClr val="FFFFCC"/>
          </a:solidFill>
          <a:latin typeface="+mn-lt"/>
          <a:ea typeface="+mn-ea"/>
          <a:cs typeface="SimSun" charset="0"/>
        </a:defRPr>
      </a:lvl2pPr>
      <a:lvl3pPr marL="1143000" indent="-228600" algn="l" defTabSz="457200" rtl="0" eaLnBrk="0" fontAlgn="base" hangingPunct="0">
        <a:spcBef>
          <a:spcPts val="600"/>
        </a:spcBef>
        <a:spcAft>
          <a:spcPct val="0"/>
        </a:spcAft>
        <a:buClr>
          <a:srgbClr val="000000"/>
        </a:buClr>
        <a:buSzPct val="100000"/>
        <a:buFont typeface="Times New Roman" pitchFamily="18" charset="0"/>
        <a:defRPr sz="2400">
          <a:solidFill>
            <a:srgbClr val="FFFFCC"/>
          </a:solidFill>
          <a:latin typeface="+mn-lt"/>
          <a:ea typeface="+mn-ea"/>
          <a:cs typeface="SimSun" charset="0"/>
        </a:defRPr>
      </a:lvl3pPr>
      <a:lvl4pPr marL="1600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cs typeface="SimSun" charset="0"/>
        </a:defRPr>
      </a:lvl4pPr>
      <a:lvl5pPr marL="20574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cs typeface="SimSun" charset="0"/>
        </a:defRPr>
      </a:lvl5pPr>
      <a:lvl6pPr marL="25146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6pPr>
      <a:lvl7pPr marL="29718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7pPr>
      <a:lvl8pPr marL="34290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8pPr>
      <a:lvl9pPr marL="3886200" indent="-228600" algn="l" defTabSz="457200" rtl="0" eaLnBrk="0" fontAlgn="base" hangingPunct="0">
        <a:spcBef>
          <a:spcPts val="500"/>
        </a:spcBef>
        <a:spcAft>
          <a:spcPct val="0"/>
        </a:spcAft>
        <a:buClr>
          <a:srgbClr val="000000"/>
        </a:buClr>
        <a:buSzPct val="100000"/>
        <a:buFont typeface="Times New Roman" pitchFamily="18" charset="0"/>
        <a:defRPr sz="2000">
          <a:solidFill>
            <a:srgbClr val="FFFFCC"/>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1.xml"/><Relationship Id="rId3"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Text Box 1"/>
          <p:cNvSpPr txBox="1">
            <a:spLocks noChangeArrowheads="1"/>
          </p:cNvSpPr>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algn="ctr" eaLnBrk="1" fontAlgn="base" hangingPunct="1">
              <a:spcBef>
                <a:spcPct val="0"/>
              </a:spcBef>
              <a:spcAft>
                <a:spcPct val="0"/>
              </a:spcAft>
              <a:buSzPct val="100000"/>
            </a:pPr>
            <a:r>
              <a:rPr lang="en-US" altLang="en-US" sz="4400">
                <a:latin typeface="Times New Roman" pitchFamily="18" charset="0"/>
                <a:ea typeface="MS PGothic" pitchFamily="34" charset="-128"/>
              </a:rPr>
              <a:t>   </a:t>
            </a:r>
          </a:p>
        </p:txBody>
      </p:sp>
      <p:pic>
        <p:nvPicPr>
          <p:cNvPr id="3420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
            <a:ext cx="9144000" cy="714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2021" name="Text Box 4"/>
          <p:cNvSpPr txBox="1">
            <a:spLocks noChangeArrowheads="1"/>
          </p:cNvSpPr>
          <p:nvPr/>
        </p:nvSpPr>
        <p:spPr bwMode="auto">
          <a:xfrm>
            <a:off x="533400" y="979622"/>
            <a:ext cx="3581400" cy="378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algn="ctr" eaLnBrk="1" fontAlgn="base" hangingPunct="1">
              <a:spcBef>
                <a:spcPct val="0"/>
              </a:spcBef>
              <a:spcAft>
                <a:spcPct val="0"/>
              </a:spcAft>
              <a:buSzPct val="100000"/>
            </a:pPr>
            <a:r>
              <a:rPr lang="en-US" altLang="en-US" sz="4800" b="1" i="1" dirty="0">
                <a:solidFill>
                  <a:srgbClr val="09FF01"/>
                </a:solidFill>
                <a:latin typeface="Calibri" pitchFamily="34" charset="0"/>
                <a:ea typeface="MS PGothic" pitchFamily="34" charset="-128"/>
              </a:rPr>
              <a:t>Satya Sai Baba Center of Peninsula</a:t>
            </a:r>
          </a:p>
          <a:p>
            <a:pPr algn="ctr" eaLnBrk="1" fontAlgn="base" hangingPunct="1">
              <a:spcBef>
                <a:spcPct val="0"/>
              </a:spcBef>
              <a:spcAft>
                <a:spcPct val="0"/>
              </a:spcAft>
              <a:buSzPct val="100000"/>
            </a:pPr>
            <a:endParaRPr lang="en-US" altLang="en-US" sz="4800" b="1" i="1" dirty="0">
              <a:solidFill>
                <a:srgbClr val="FFFF00"/>
              </a:solidFill>
              <a:latin typeface="Calibri" pitchFamily="34" charset="0"/>
              <a:ea typeface="MS PGothic" pitchFamily="34" charset="-128"/>
            </a:endParaRPr>
          </a:p>
          <a:p>
            <a:pPr algn="ctr" eaLnBrk="1" fontAlgn="base" hangingPunct="1">
              <a:spcBef>
                <a:spcPct val="0"/>
              </a:spcBef>
              <a:spcAft>
                <a:spcPct val="0"/>
              </a:spcAft>
              <a:buSzPct val="100000"/>
            </a:pPr>
            <a:endParaRPr lang="en-US" altLang="en-US" sz="4800" b="1" i="1" dirty="0">
              <a:solidFill>
                <a:srgbClr val="FFFF00"/>
              </a:solidFill>
              <a:latin typeface="Calibri" pitchFamily="34" charset="0"/>
              <a:ea typeface="MS PGothic" pitchFamily="34" charset="-128"/>
            </a:endParaRPr>
          </a:p>
        </p:txBody>
      </p:sp>
      <p:sp>
        <p:nvSpPr>
          <p:cNvPr id="2" name="Rectangle 1"/>
          <p:cNvSpPr/>
          <p:nvPr/>
        </p:nvSpPr>
        <p:spPr bwMode="auto">
          <a:xfrm>
            <a:off x="218974" y="6409073"/>
            <a:ext cx="3094836" cy="448927"/>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SzPct val="100000"/>
            </a:pPr>
            <a:r>
              <a:rPr lang="en-US" altLang="en-US" b="1" i="1" dirty="0">
                <a:solidFill>
                  <a:srgbClr val="FFFF00"/>
                </a:solidFill>
                <a:latin typeface="Calibri" pitchFamily="34" charset="0"/>
                <a:ea typeface="MS PGothic" pitchFamily="34" charset="-128"/>
              </a:rPr>
              <a:t>Next: Vedic Chants </a:t>
            </a:r>
          </a:p>
        </p:txBody>
      </p:sp>
    </p:spTree>
    <p:extLst>
      <p:ext uri="{BB962C8B-B14F-4D97-AF65-F5344CB8AC3E}">
        <p14:creationId xmlns:p14="http://schemas.microsoft.com/office/powerpoint/2010/main" val="292846518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1235"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1236"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12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29" y="0"/>
            <a:ext cx="8626475"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68108088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225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2260"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22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31" y="73138"/>
            <a:ext cx="8467725" cy="663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46488526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328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3284"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32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2" y="225427"/>
            <a:ext cx="88519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92144326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430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430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43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225427"/>
            <a:ext cx="86995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92482632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533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5332"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53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2" y="225538"/>
            <a:ext cx="8851900" cy="633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16134582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6355"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6356"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63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73" y="835027"/>
            <a:ext cx="8620125"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53533004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737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7380"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73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31" y="225427"/>
            <a:ext cx="87725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93165346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840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8404"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84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225427"/>
            <a:ext cx="86995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35083056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942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942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94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54" y="146051"/>
            <a:ext cx="8778875"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69965430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045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0452"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04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225427"/>
            <a:ext cx="86995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38918837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ext Box 1"/>
          <p:cNvSpPr txBox="1">
            <a:spLocks noChangeArrowheads="1"/>
          </p:cNvSpPr>
          <p:nvPr/>
        </p:nvSpPr>
        <p:spPr bwMode="auto">
          <a:xfrm>
            <a:off x="-152400" y="2209800"/>
            <a:ext cx="502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algn="ctr" eaLnBrk="1" fontAlgn="base" hangingPunct="1">
              <a:spcBef>
                <a:spcPts val="900"/>
              </a:spcBef>
              <a:spcAft>
                <a:spcPct val="0"/>
              </a:spcAft>
              <a:buSzPct val="100000"/>
            </a:pPr>
            <a:r>
              <a:rPr lang="en-US" altLang="en-US" sz="3600" b="1">
                <a:solidFill>
                  <a:srgbClr val="FFFF00"/>
                </a:solidFill>
                <a:ea typeface="MS PGothic" pitchFamily="34" charset="-128"/>
              </a:rPr>
              <a:t>Aum, Aum, Aum</a:t>
            </a:r>
          </a:p>
        </p:txBody>
      </p:sp>
      <p:sp>
        <p:nvSpPr>
          <p:cNvPr id="343043" name="Text Box 2"/>
          <p:cNvSpPr txBox="1">
            <a:spLocks noChangeArrowheads="1"/>
          </p:cNvSpPr>
          <p:nvPr/>
        </p:nvSpPr>
        <p:spPr bwMode="auto">
          <a:xfrm>
            <a:off x="7162800" y="63246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Tree>
    <p:extLst>
      <p:ext uri="{BB962C8B-B14F-4D97-AF65-F5344CB8AC3E}">
        <p14:creationId xmlns:p14="http://schemas.microsoft.com/office/powerpoint/2010/main" val="134735816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1475"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1476"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147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2" y="146163"/>
            <a:ext cx="88519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45817788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249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2500"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25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31" y="225427"/>
            <a:ext cx="87725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93062803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352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3524"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35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54" y="225427"/>
            <a:ext cx="877887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44578597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454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454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45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31" y="225427"/>
            <a:ext cx="87725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17825434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557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5572"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55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225427"/>
            <a:ext cx="86995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412691055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6595"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6596"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65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54" y="146163"/>
            <a:ext cx="8778875"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25373366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761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7620"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76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31" y="146163"/>
            <a:ext cx="8772525"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34760318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864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8644"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86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146051"/>
            <a:ext cx="86995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41178089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966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6966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696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2" y="146163"/>
            <a:ext cx="88519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51172933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069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0692"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069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31" y="146051"/>
            <a:ext cx="87725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39239114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ubtitle 2"/>
          <p:cNvSpPr txBox="1">
            <a:spLocks/>
          </p:cNvSpPr>
          <p:nvPr/>
        </p:nvSpPr>
        <p:spPr bwMode="auto">
          <a:xfrm>
            <a:off x="1828800" y="228600"/>
            <a:ext cx="5715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fontAlgn="base" hangingPunct="0">
              <a:spcBef>
                <a:spcPct val="20000"/>
              </a:spcBef>
              <a:spcAft>
                <a:spcPct val="0"/>
              </a:spcAft>
              <a:buClr>
                <a:srgbClr val="000000"/>
              </a:buClr>
              <a:buSzPct val="100000"/>
              <a:buFont typeface="Times New Roman" pitchFamily="18" charset="0"/>
              <a:buNone/>
            </a:pPr>
            <a:r>
              <a:rPr lang="en-US" altLang="en-US" sz="2500" b="1">
                <a:solidFill>
                  <a:srgbClr val="FFFF00"/>
                </a:solidFill>
                <a:latin typeface="Arial Unicode MS" pitchFamily="34" charset="-128"/>
                <a:ea typeface="MS PGothic" pitchFamily="34" charset="-128"/>
              </a:rPr>
              <a:t>Significance of Vedas</a:t>
            </a:r>
          </a:p>
        </p:txBody>
      </p:sp>
      <p:sp>
        <p:nvSpPr>
          <p:cNvPr id="344067" name="Rectangle 1"/>
          <p:cNvSpPr>
            <a:spLocks noChangeArrowheads="1"/>
          </p:cNvSpPr>
          <p:nvPr/>
        </p:nvSpPr>
        <p:spPr bwMode="auto">
          <a:xfrm>
            <a:off x="228600" y="914544"/>
            <a:ext cx="86106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750"/>
              </a:spcBef>
              <a:defRPr sz="3000">
                <a:solidFill>
                  <a:srgbClr val="FFFFCC"/>
                </a:solidFill>
                <a:latin typeface="Arial" charset="0"/>
                <a:ea typeface="SimSun" pitchFamily="2" charset="-122"/>
              </a:defRPr>
            </a:lvl1pPr>
            <a:lvl2pPr eaLnBrk="0" hangingPunct="0">
              <a:spcBef>
                <a:spcPts val="700"/>
              </a:spcBef>
              <a:defRPr sz="2800">
                <a:solidFill>
                  <a:srgbClr val="FFFFCC"/>
                </a:solidFill>
                <a:latin typeface="Arial" charset="0"/>
                <a:ea typeface="SimSun" pitchFamily="2" charset="-122"/>
              </a:defRPr>
            </a:lvl2pPr>
            <a:lvl3pPr eaLnBrk="0" hangingPunct="0">
              <a:spcBef>
                <a:spcPts val="600"/>
              </a:spcBef>
              <a:defRPr sz="2400">
                <a:solidFill>
                  <a:srgbClr val="FFFFCC"/>
                </a:solidFill>
                <a:latin typeface="Arial" charset="0"/>
                <a:ea typeface="SimSun" pitchFamily="2" charset="-122"/>
              </a:defRPr>
            </a:lvl3pPr>
            <a:lvl4pPr eaLnBrk="0" hangingPunct="0">
              <a:spcBef>
                <a:spcPts val="500"/>
              </a:spcBef>
              <a:defRPr sz="2000">
                <a:solidFill>
                  <a:srgbClr val="FFFFCC"/>
                </a:solidFill>
                <a:latin typeface="Arial" charset="0"/>
                <a:ea typeface="SimSun" pitchFamily="2" charset="-122"/>
              </a:defRPr>
            </a:lvl4pPr>
            <a:lvl5pPr eaLnBrk="0" hangingPunct="0">
              <a:spcBef>
                <a:spcPts val="500"/>
              </a:spcBef>
              <a:defRPr sz="2000">
                <a:solidFill>
                  <a:srgbClr val="FFFFCC"/>
                </a:solidFill>
                <a:latin typeface="Arial" charset="0"/>
                <a:ea typeface="SimSun" pitchFamily="2" charset="-122"/>
              </a:defRPr>
            </a:lvl5pPr>
            <a:lvl6pPr marL="2514600" indent="-228600" eaLnBrk="0" fontAlgn="base" hangingPunct="0">
              <a:spcBef>
                <a:spcPts val="500"/>
              </a:spcBef>
              <a:spcAft>
                <a:spcPct val="0"/>
              </a:spcAft>
              <a:buClr>
                <a:srgbClr val="000000"/>
              </a:buClr>
              <a:buSzPct val="100000"/>
              <a:buFont typeface="Times New Roman" pitchFamily="18" charset="0"/>
              <a:defRPr sz="2000">
                <a:solidFill>
                  <a:srgbClr val="FFFFCC"/>
                </a:solidFill>
                <a:latin typeface="Arial" charset="0"/>
                <a:ea typeface="SimSun" pitchFamily="2" charset="-122"/>
              </a:defRPr>
            </a:lvl6pPr>
            <a:lvl7pPr marL="2971800" indent="-228600" eaLnBrk="0" fontAlgn="base" hangingPunct="0">
              <a:spcBef>
                <a:spcPts val="500"/>
              </a:spcBef>
              <a:spcAft>
                <a:spcPct val="0"/>
              </a:spcAft>
              <a:buClr>
                <a:srgbClr val="000000"/>
              </a:buClr>
              <a:buSzPct val="100000"/>
              <a:buFont typeface="Times New Roman" pitchFamily="18" charset="0"/>
              <a:defRPr sz="2000">
                <a:solidFill>
                  <a:srgbClr val="FFFFCC"/>
                </a:solidFill>
                <a:latin typeface="Arial" charset="0"/>
                <a:ea typeface="SimSun" pitchFamily="2" charset="-122"/>
              </a:defRPr>
            </a:lvl7pPr>
            <a:lvl8pPr marL="3429000" indent="-228600" eaLnBrk="0" fontAlgn="base" hangingPunct="0">
              <a:spcBef>
                <a:spcPts val="500"/>
              </a:spcBef>
              <a:spcAft>
                <a:spcPct val="0"/>
              </a:spcAft>
              <a:buClr>
                <a:srgbClr val="000000"/>
              </a:buClr>
              <a:buSzPct val="100000"/>
              <a:buFont typeface="Times New Roman" pitchFamily="18" charset="0"/>
              <a:defRPr sz="2000">
                <a:solidFill>
                  <a:srgbClr val="FFFFCC"/>
                </a:solidFill>
                <a:latin typeface="Arial" charset="0"/>
                <a:ea typeface="SimSun" pitchFamily="2" charset="-122"/>
              </a:defRPr>
            </a:lvl8pPr>
            <a:lvl9pPr marL="3886200" indent="-228600" eaLnBrk="0" fontAlgn="base" hangingPunct="0">
              <a:spcBef>
                <a:spcPts val="500"/>
              </a:spcBef>
              <a:spcAft>
                <a:spcPct val="0"/>
              </a:spcAft>
              <a:buClr>
                <a:srgbClr val="000000"/>
              </a:buClr>
              <a:buSzPct val="100000"/>
              <a:buFont typeface="Times New Roman" pitchFamily="18" charset="0"/>
              <a:defRPr sz="2000">
                <a:solidFill>
                  <a:srgbClr val="FFFFCC"/>
                </a:solidFill>
                <a:latin typeface="Arial" charset="0"/>
                <a:ea typeface="SimSun" pitchFamily="2" charset="-122"/>
              </a:defRPr>
            </a:lvl9pPr>
          </a:lstStyle>
          <a:p>
            <a:pPr algn="just" defTabSz="914400" eaLnBrk="1" fontAlgn="base" hangingPunct="1">
              <a:spcBef>
                <a:spcPct val="0"/>
              </a:spcBef>
              <a:spcAft>
                <a:spcPct val="0"/>
              </a:spcAft>
            </a:pPr>
            <a:r>
              <a:rPr lang="en-US" altLang="en-US" sz="2800" b="1" i="1" dirty="0">
                <a:solidFill>
                  <a:srgbClr val="FFFFFF"/>
                </a:solidFill>
                <a:latin typeface="Calibri" pitchFamily="34" charset="0"/>
                <a:ea typeface="MS PGothic" pitchFamily="34" charset="-128"/>
              </a:rPr>
              <a:t>The Vedas </a:t>
            </a:r>
            <a:r>
              <a:rPr lang="en-US" altLang="en-US" sz="2800" b="1" dirty="0">
                <a:solidFill>
                  <a:srgbClr val="FFFFFF"/>
                </a:solidFill>
                <a:latin typeface="Calibri" pitchFamily="34" charset="0"/>
                <a:ea typeface="MS PGothic" pitchFamily="34" charset="-128"/>
              </a:rPr>
              <a:t>are the recordings of sages to whom the </a:t>
            </a:r>
            <a:r>
              <a:rPr lang="en-US" altLang="en-US" sz="2800" b="1" i="1" dirty="0">
                <a:solidFill>
                  <a:srgbClr val="FFFFFF"/>
                </a:solidFill>
                <a:latin typeface="Calibri" pitchFamily="34" charset="0"/>
                <a:ea typeface="MS PGothic" pitchFamily="34" charset="-128"/>
              </a:rPr>
              <a:t>mantras </a:t>
            </a:r>
            <a:r>
              <a:rPr lang="en-US" altLang="en-US" sz="2800" b="1" dirty="0">
                <a:solidFill>
                  <a:srgbClr val="FFFFFF"/>
                </a:solidFill>
                <a:latin typeface="Calibri" pitchFamily="34" charset="0"/>
                <a:ea typeface="MS PGothic" pitchFamily="34" charset="-128"/>
              </a:rPr>
              <a:t>were revealed. </a:t>
            </a:r>
            <a:r>
              <a:rPr lang="en-US" altLang="en-US" sz="2800" b="1" i="1" dirty="0">
                <a:solidFill>
                  <a:srgbClr val="FFFFFF"/>
                </a:solidFill>
                <a:latin typeface="Calibri" pitchFamily="34" charset="0"/>
                <a:ea typeface="MS PGothic" pitchFamily="34" charset="-128"/>
              </a:rPr>
              <a:t>Veda </a:t>
            </a:r>
            <a:r>
              <a:rPr lang="en-US" altLang="en-US" sz="2800" b="1" dirty="0">
                <a:solidFill>
                  <a:srgbClr val="FFFFFF"/>
                </a:solidFill>
                <a:latin typeface="Calibri" pitchFamily="34" charset="0"/>
                <a:ea typeface="MS PGothic" pitchFamily="34" charset="-128"/>
              </a:rPr>
              <a:t>is derived from the root </a:t>
            </a:r>
            <a:r>
              <a:rPr lang="en-US" altLang="en-US" sz="2800" b="1" i="1" dirty="0">
                <a:solidFill>
                  <a:srgbClr val="FFFFFF"/>
                </a:solidFill>
                <a:latin typeface="Calibri" pitchFamily="34" charset="0"/>
                <a:ea typeface="MS PGothic" pitchFamily="34" charset="-128"/>
              </a:rPr>
              <a:t>"Vid", </a:t>
            </a:r>
            <a:r>
              <a:rPr lang="en-US" altLang="en-US" sz="2800" b="1" dirty="0">
                <a:solidFill>
                  <a:srgbClr val="FFFFFF"/>
                </a:solidFill>
                <a:latin typeface="Calibri" pitchFamily="34" charset="0"/>
                <a:ea typeface="MS PGothic" pitchFamily="34" charset="-128"/>
              </a:rPr>
              <a:t>which means "to know". The </a:t>
            </a:r>
            <a:r>
              <a:rPr lang="en-US" altLang="en-US" sz="2800" b="1" i="1" dirty="0">
                <a:solidFill>
                  <a:srgbClr val="FFFFFF"/>
                </a:solidFill>
                <a:latin typeface="Calibri" pitchFamily="34" charset="0"/>
                <a:ea typeface="MS PGothic" pitchFamily="34" charset="-128"/>
              </a:rPr>
              <a:t>Vedas </a:t>
            </a:r>
            <a:r>
              <a:rPr lang="en-US" altLang="en-US" sz="2800" b="1" dirty="0">
                <a:solidFill>
                  <a:srgbClr val="FFFFFF"/>
                </a:solidFill>
                <a:latin typeface="Calibri" pitchFamily="34" charset="0"/>
                <a:ea typeface="MS PGothic" pitchFamily="34" charset="-128"/>
              </a:rPr>
              <a:t>teach how to achieve purity of heart, getting rid of impurities.</a:t>
            </a:r>
            <a:r>
              <a:rPr lang="en-US" altLang="en-US" sz="2800" b="1" i="1" dirty="0">
                <a:solidFill>
                  <a:srgbClr val="FFFFFF"/>
                </a:solidFill>
                <a:latin typeface="Calibri" pitchFamily="34" charset="0"/>
                <a:ea typeface="MS PGothic" pitchFamily="34" charset="-128"/>
              </a:rPr>
              <a:t> The Vedas </a:t>
            </a:r>
            <a:r>
              <a:rPr lang="en-US" altLang="en-US" sz="2800" b="1" dirty="0">
                <a:solidFill>
                  <a:srgbClr val="FFFFFF"/>
                </a:solidFill>
                <a:latin typeface="Calibri" pitchFamily="34" charset="0"/>
                <a:ea typeface="MS PGothic" pitchFamily="34" charset="-128"/>
              </a:rPr>
              <a:t>have a universal outlook, embracing all that is noble and sacred. They have taught the principle of </a:t>
            </a:r>
            <a:r>
              <a:rPr lang="en-US" altLang="en-US" sz="2800" b="1" i="1" dirty="0" err="1">
                <a:solidFill>
                  <a:srgbClr val="FFFFFF"/>
                </a:solidFill>
                <a:latin typeface="Calibri" pitchFamily="34" charset="0"/>
                <a:ea typeface="MS PGothic" pitchFamily="34" charset="-128"/>
              </a:rPr>
              <a:t>samatwa</a:t>
            </a:r>
            <a:r>
              <a:rPr lang="en-US" altLang="en-US" sz="2800" b="1" i="1" dirty="0">
                <a:solidFill>
                  <a:srgbClr val="FFFFFF"/>
                </a:solidFill>
                <a:latin typeface="Calibri" pitchFamily="34" charset="0"/>
                <a:ea typeface="MS PGothic" pitchFamily="34" charset="-128"/>
              </a:rPr>
              <a:t> </a:t>
            </a:r>
            <a:r>
              <a:rPr lang="en-US" altLang="en-US" sz="2800" b="1" dirty="0">
                <a:solidFill>
                  <a:srgbClr val="FFFFFF"/>
                </a:solidFill>
                <a:latin typeface="Calibri" pitchFamily="34" charset="0"/>
                <a:ea typeface="MS PGothic" pitchFamily="34" charset="-128"/>
              </a:rPr>
              <a:t>(equality) in respect of everything. They have proclaimed the concept of oneness. They taught men to face joy and sorrow with equal serenity.</a:t>
            </a:r>
            <a:r>
              <a:rPr lang="en-US" altLang="en-US" sz="2400" b="1" dirty="0">
                <a:solidFill>
                  <a:srgbClr val="FFFFFF"/>
                </a:solidFill>
                <a:ea typeface="MS PGothic" pitchFamily="34" charset="-128"/>
              </a:rPr>
              <a:t> 					                                                                  -BABA                                                                                                                     	</a:t>
            </a:r>
          </a:p>
        </p:txBody>
      </p:sp>
    </p:spTree>
    <p:extLst>
      <p:ext uri="{BB962C8B-B14F-4D97-AF65-F5344CB8AC3E}">
        <p14:creationId xmlns:p14="http://schemas.microsoft.com/office/powerpoint/2010/main" val="8974057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1715"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1716"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17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146051"/>
            <a:ext cx="86995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86754712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273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2740"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27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31" y="146163"/>
            <a:ext cx="8772525"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38282896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376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3764" name="Text Box 3"/>
          <p:cNvSpPr txBox="1">
            <a:spLocks noChangeArrowheads="1"/>
          </p:cNvSpPr>
          <p:nvPr/>
        </p:nvSpPr>
        <p:spPr bwMode="auto">
          <a:xfrm>
            <a:off x="0" y="121"/>
            <a:ext cx="91440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37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31" y="146163"/>
            <a:ext cx="8772525"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62783887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478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478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47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25" y="146163"/>
            <a:ext cx="8626475"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07010731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581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5812"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58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146163"/>
            <a:ext cx="86995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18102240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6835"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6836"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683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31" y="225538"/>
            <a:ext cx="8772525" cy="633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18900151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785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7860"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786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25" y="225427"/>
            <a:ext cx="862647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94961720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888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8884"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88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25" y="146051"/>
            <a:ext cx="862647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63191876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990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7990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799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73" y="146051"/>
            <a:ext cx="86201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14158382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093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0932"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809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25" y="146051"/>
            <a:ext cx="862647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13752775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p:cNvSpPr>
            <a:spLocks noGrp="1"/>
          </p:cNvSpPr>
          <p:nvPr>
            <p:ph type="title" idx="4294967295"/>
          </p:nvPr>
        </p:nvSpPr>
        <p:spPr>
          <a:xfrm>
            <a:off x="457200" y="142875"/>
            <a:ext cx="8229600" cy="1143000"/>
          </a:xfrm>
        </p:spPr>
        <p:txBody>
          <a:bodyPr/>
          <a:lstStyle/>
          <a:p>
            <a:pPr eaLnBrk="1" hangingPunct="1"/>
            <a:r>
              <a:rPr lang="en-US" altLang="en-US" sz="3600" b="1" smtClean="0">
                <a:solidFill>
                  <a:srgbClr val="1CFF05"/>
                </a:solidFill>
                <a:ea typeface="MS PGothic" pitchFamily="34" charset="-128"/>
              </a:rPr>
              <a:t>Ganapati Prarthana</a:t>
            </a:r>
          </a:p>
        </p:txBody>
      </p:sp>
      <p:sp>
        <p:nvSpPr>
          <p:cNvPr id="345091" name="Content Placeholder 2"/>
          <p:cNvSpPr>
            <a:spLocks noGrp="1"/>
          </p:cNvSpPr>
          <p:nvPr>
            <p:ph idx="4294967295"/>
          </p:nvPr>
        </p:nvSpPr>
        <p:spPr>
          <a:xfrm>
            <a:off x="457200" y="1189037"/>
            <a:ext cx="8229600" cy="4525963"/>
          </a:xfrm>
        </p:spPr>
        <p:txBody>
          <a:bodyPr/>
          <a:lstStyle/>
          <a:p>
            <a:pPr algn="ctr" eaLnBrk="1" hangingPunct="1">
              <a:lnSpc>
                <a:spcPct val="150000"/>
              </a:lnSpc>
              <a:spcBef>
                <a:spcPts val="900"/>
              </a:spcBef>
              <a:spcAft>
                <a:spcPts val="600"/>
              </a:spcAft>
              <a:buFontTx/>
              <a:buNone/>
            </a:pPr>
            <a:r>
              <a:rPr lang="en-US" altLang="en-US" sz="2600" dirty="0" smtClean="0">
                <a:solidFill>
                  <a:srgbClr val="FFFF00"/>
                </a:solidFill>
                <a:ea typeface="MS PGothic" pitchFamily="34" charset="-128"/>
              </a:rPr>
              <a:t>Om </a:t>
            </a:r>
            <a:r>
              <a:rPr lang="en-US" altLang="en-US" sz="2600" dirty="0" err="1" smtClean="0">
                <a:solidFill>
                  <a:srgbClr val="FFFF00"/>
                </a:solidFill>
                <a:ea typeface="MS PGothic" pitchFamily="34" charset="-128"/>
              </a:rPr>
              <a:t>g</a:t>
            </a:r>
            <a:r>
              <a:rPr lang="en-US" altLang="en-US" sz="2600" u="sng" dirty="0" err="1" smtClean="0">
                <a:solidFill>
                  <a:srgbClr val="FFFF00"/>
                </a:solidFill>
                <a:ea typeface="MS PGothic" pitchFamily="34" charset="-128"/>
              </a:rPr>
              <a:t>a</a:t>
            </a:r>
            <a:r>
              <a:rPr lang="en-US" altLang="en-US" sz="2600" dirty="0" err="1" smtClean="0">
                <a:solidFill>
                  <a:srgbClr val="FFFF00"/>
                </a:solidFill>
                <a:ea typeface="MS PGothic" pitchFamily="34" charset="-128"/>
              </a:rPr>
              <a:t>nanam</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tva</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g</a:t>
            </a:r>
            <a:r>
              <a:rPr lang="en-US" altLang="en-US" sz="2600" u="sng" dirty="0" err="1" smtClean="0">
                <a:solidFill>
                  <a:srgbClr val="FFFF00"/>
                </a:solidFill>
                <a:ea typeface="MS PGothic" pitchFamily="34" charset="-128"/>
              </a:rPr>
              <a:t>a</a:t>
            </a:r>
            <a:r>
              <a:rPr lang="en-US" altLang="en-US" sz="2600" dirty="0" err="1" smtClean="0">
                <a:solidFill>
                  <a:srgbClr val="FFFF00"/>
                </a:solidFill>
                <a:ea typeface="MS PGothic" pitchFamily="34" charset="-128"/>
              </a:rPr>
              <a:t>napatigm</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havamahe</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k</a:t>
            </a:r>
            <a:r>
              <a:rPr lang="en-US" altLang="en-US" sz="2600" u="sng" dirty="0" err="1" smtClean="0">
                <a:solidFill>
                  <a:srgbClr val="FFFF00"/>
                </a:solidFill>
                <a:ea typeface="MS PGothic" pitchFamily="34" charset="-128"/>
              </a:rPr>
              <a:t>a</a:t>
            </a:r>
            <a:r>
              <a:rPr lang="en-US" altLang="en-US" sz="2600" dirty="0" err="1" smtClean="0">
                <a:solidFill>
                  <a:srgbClr val="FFFF00"/>
                </a:solidFill>
                <a:ea typeface="MS PGothic" pitchFamily="34" charset="-128"/>
              </a:rPr>
              <a:t>vim</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kav</a:t>
            </a:r>
            <a:r>
              <a:rPr lang="en-US" altLang="en-US" sz="2600" u="sng" dirty="0" err="1" smtClean="0">
                <a:solidFill>
                  <a:srgbClr val="FFFF00"/>
                </a:solidFill>
                <a:ea typeface="MS PGothic" pitchFamily="34" charset="-128"/>
              </a:rPr>
              <a:t>i</a:t>
            </a:r>
            <a:r>
              <a:rPr lang="en-US" altLang="en-US" sz="2600" dirty="0" err="1" smtClean="0">
                <a:solidFill>
                  <a:srgbClr val="FFFF00"/>
                </a:solidFill>
                <a:ea typeface="MS PGothic" pitchFamily="34" charset="-128"/>
              </a:rPr>
              <a:t>namup</a:t>
            </a:r>
            <a:r>
              <a:rPr lang="en-US" altLang="en-US" sz="2600" u="sng" dirty="0" err="1" smtClean="0">
                <a:solidFill>
                  <a:srgbClr val="FFFF00"/>
                </a:solidFill>
                <a:ea typeface="MS PGothic" pitchFamily="34" charset="-128"/>
              </a:rPr>
              <a:t>a</a:t>
            </a:r>
            <a:r>
              <a:rPr lang="en-US" altLang="en-US" sz="2600" dirty="0" err="1" smtClean="0">
                <a:solidFill>
                  <a:srgbClr val="FFFF00"/>
                </a:solidFill>
                <a:ea typeface="MS PGothic" pitchFamily="34" charset="-128"/>
              </a:rPr>
              <a:t>ma-śravastamam</a:t>
            </a:r>
            <a:endParaRPr lang="en-US" altLang="en-US" sz="2600" dirty="0" smtClean="0">
              <a:solidFill>
                <a:srgbClr val="FFFF00"/>
              </a:solidFill>
              <a:ea typeface="MS PGothic" pitchFamily="34" charset="-128"/>
            </a:endParaRPr>
          </a:p>
          <a:p>
            <a:pPr algn="ctr" eaLnBrk="1" hangingPunct="1">
              <a:lnSpc>
                <a:spcPct val="150000"/>
              </a:lnSpc>
              <a:spcBef>
                <a:spcPts val="500"/>
              </a:spcBef>
              <a:spcAft>
                <a:spcPts val="400"/>
              </a:spcAft>
              <a:buFontTx/>
              <a:buNone/>
            </a:pPr>
            <a:r>
              <a:rPr lang="en-US" altLang="en-US" sz="2600" dirty="0" err="1" smtClean="0">
                <a:solidFill>
                  <a:srgbClr val="FFFF00"/>
                </a:solidFill>
                <a:ea typeface="MS PGothic" pitchFamily="34" charset="-128"/>
              </a:rPr>
              <a:t>Jyesth</a:t>
            </a:r>
            <a:r>
              <a:rPr lang="en-US" altLang="en-US" sz="2600" u="sng" dirty="0" err="1" smtClean="0">
                <a:solidFill>
                  <a:srgbClr val="FFFF00"/>
                </a:solidFill>
                <a:ea typeface="MS PGothic" pitchFamily="34" charset="-128"/>
              </a:rPr>
              <a:t>a</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raj</a:t>
            </a:r>
            <a:r>
              <a:rPr lang="en-US" altLang="en-US" sz="2600" u="sng" dirty="0" err="1" smtClean="0">
                <a:solidFill>
                  <a:srgbClr val="FFFF00"/>
                </a:solidFill>
                <a:ea typeface="MS PGothic" pitchFamily="34" charset="-128"/>
              </a:rPr>
              <a:t>a</a:t>
            </a:r>
            <a:r>
              <a:rPr lang="en-US" altLang="en-US" sz="2600" dirty="0" err="1" smtClean="0">
                <a:solidFill>
                  <a:srgbClr val="FFFF00"/>
                </a:solidFill>
                <a:ea typeface="MS PGothic" pitchFamily="34" charset="-128"/>
              </a:rPr>
              <a:t>m</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brahmanam</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brahmanaspat</a:t>
            </a:r>
            <a:r>
              <a:rPr lang="en-US" altLang="en-US" sz="2600" u="sng" dirty="0" err="1" smtClean="0">
                <a:solidFill>
                  <a:srgbClr val="FFFF00"/>
                </a:solidFill>
                <a:ea typeface="MS PGothic" pitchFamily="34" charset="-128"/>
              </a:rPr>
              <a:t>a</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anah</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śrrnvan-nutibhis-sida</a:t>
            </a:r>
            <a:r>
              <a:rPr lang="en-US" altLang="en-US" sz="2600" dirty="0" smtClean="0">
                <a:solidFill>
                  <a:srgbClr val="FFFF00"/>
                </a:solidFill>
                <a:ea typeface="MS PGothic" pitchFamily="34" charset="-128"/>
              </a:rPr>
              <a:t> </a:t>
            </a:r>
            <a:r>
              <a:rPr lang="en-US" altLang="en-US" sz="2600" dirty="0" err="1" smtClean="0">
                <a:solidFill>
                  <a:srgbClr val="FFFF00"/>
                </a:solidFill>
                <a:ea typeface="MS PGothic" pitchFamily="34" charset="-128"/>
              </a:rPr>
              <a:t>sadanam</a:t>
            </a:r>
            <a:endParaRPr lang="en-US" altLang="en-US" sz="2600" dirty="0" smtClean="0">
              <a:solidFill>
                <a:srgbClr val="FFFF00"/>
              </a:solidFill>
              <a:ea typeface="MS PGothic" pitchFamily="34" charset="-128"/>
            </a:endParaRPr>
          </a:p>
          <a:p>
            <a:pPr algn="ctr" eaLnBrk="1" hangingPunct="1">
              <a:spcBef>
                <a:spcPts val="900"/>
              </a:spcBef>
              <a:spcAft>
                <a:spcPts val="400"/>
              </a:spcAft>
              <a:buFontTx/>
              <a:buNone/>
            </a:pPr>
            <a:r>
              <a:rPr lang="en-US" altLang="en-US" sz="1900" dirty="0" smtClean="0">
                <a:solidFill>
                  <a:schemeClr val="bg1"/>
                </a:solidFill>
                <a:ea typeface="MS PGothic" pitchFamily="34" charset="-128"/>
              </a:rPr>
              <a:t>We pray to the Lord of groups of demi-gods who removes obstacles. Omniscient with complete knowledge, You know more than any other being, I have come to you, recognizing your greatness, O Emperor of emperors! You are yourself Brahma, I have propitiated you with my chanting of adoring hymns and salute you for the fulfillment of my desires. You are the highest treasure among treasures. You grant you devotees both the treasure of food and the treasure of wisdom</a:t>
            </a:r>
          </a:p>
        </p:txBody>
      </p:sp>
      <p:cxnSp>
        <p:nvCxnSpPr>
          <p:cNvPr id="345092" name="Straight Connector 3"/>
          <p:cNvCxnSpPr>
            <a:cxnSpLocks noChangeShapeType="1"/>
          </p:cNvCxnSpPr>
          <p:nvPr/>
        </p:nvCxnSpPr>
        <p:spPr bwMode="auto">
          <a:xfrm rot="-5400000" flipH="1" flipV="1">
            <a:off x="4655408" y="1485196"/>
            <a:ext cx="136525"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093" name="Straight Connector 5"/>
          <p:cNvCxnSpPr>
            <a:cxnSpLocks noChangeShapeType="1"/>
          </p:cNvCxnSpPr>
          <p:nvPr/>
        </p:nvCxnSpPr>
        <p:spPr bwMode="auto">
          <a:xfrm>
            <a:off x="1981201" y="1492251"/>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5094" name="Oval 21"/>
          <p:cNvSpPr>
            <a:spLocks noChangeAspect="1"/>
          </p:cNvSpPr>
          <p:nvPr/>
        </p:nvSpPr>
        <p:spPr bwMode="auto">
          <a:xfrm>
            <a:off x="3297238" y="981082"/>
            <a:ext cx="55562" cy="55563"/>
          </a:xfrm>
          <a:prstGeom prst="ellipse">
            <a:avLst/>
          </a:prstGeom>
          <a:solidFill>
            <a:srgbClr val="09FF01"/>
          </a:solidFill>
          <a:ln w="9525">
            <a:solidFill>
              <a:srgbClr val="09FF01"/>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09FF01"/>
              </a:solidFill>
              <a:latin typeface="Arial" charset="0"/>
              <a:ea typeface="MS PGothic" pitchFamily="34" charset="-128"/>
            </a:endParaRPr>
          </a:p>
        </p:txBody>
      </p:sp>
      <p:sp>
        <p:nvSpPr>
          <p:cNvPr id="345095" name="Oval 22"/>
          <p:cNvSpPr>
            <a:spLocks noChangeAspect="1"/>
          </p:cNvSpPr>
          <p:nvPr/>
        </p:nvSpPr>
        <p:spPr bwMode="auto">
          <a:xfrm>
            <a:off x="1544638" y="1468527"/>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5096" name="Oval 23"/>
          <p:cNvSpPr>
            <a:spLocks noChangeAspect="1"/>
          </p:cNvSpPr>
          <p:nvPr/>
        </p:nvSpPr>
        <p:spPr bwMode="auto">
          <a:xfrm>
            <a:off x="1925638" y="1819277"/>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grpSp>
        <p:nvGrpSpPr>
          <p:cNvPr id="345097" name="Group 25"/>
          <p:cNvGrpSpPr>
            <a:grpSpLocks/>
          </p:cNvGrpSpPr>
          <p:nvPr/>
        </p:nvGrpSpPr>
        <p:grpSpPr bwMode="auto">
          <a:xfrm>
            <a:off x="2690879" y="1265239"/>
            <a:ext cx="128587" cy="214312"/>
            <a:chOff x="8013192" y="6339840"/>
            <a:chExt cx="128016" cy="214948"/>
          </a:xfrm>
        </p:grpSpPr>
        <p:grpSp>
          <p:nvGrpSpPr>
            <p:cNvPr id="345135" name="Group 24"/>
            <p:cNvGrpSpPr>
              <a:grpSpLocks/>
            </p:cNvGrpSpPr>
            <p:nvPr/>
          </p:nvGrpSpPr>
          <p:grpSpPr bwMode="auto">
            <a:xfrm>
              <a:off x="8037909" y="6339840"/>
              <a:ext cx="78582" cy="137160"/>
              <a:chOff x="6093618" y="2590801"/>
              <a:chExt cx="78582" cy="153194"/>
            </a:xfrm>
          </p:grpSpPr>
          <p:cxnSp>
            <p:nvCxnSpPr>
              <p:cNvPr id="345137" name="Straight Connector 28"/>
              <p:cNvCxnSpPr>
                <a:cxnSpLocks noChangeShapeType="1"/>
              </p:cNvCxnSpPr>
              <p:nvPr/>
            </p:nvCxnSpPr>
            <p:spPr bwMode="auto">
              <a:xfrm rot="-5400000">
                <a:off x="6018510" y="2666480"/>
                <a:ext cx="152937" cy="1580"/>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38" name="Straight Connector 29"/>
              <p:cNvCxnSpPr>
                <a:cxnSpLocks noChangeShapeType="1"/>
              </p:cNvCxnSpPr>
              <p:nvPr/>
            </p:nvCxnSpPr>
            <p:spPr bwMode="auto">
              <a:xfrm rot="-5400000">
                <a:off x="6094371" y="2666480"/>
                <a:ext cx="152937" cy="1580"/>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45136" name="Straight Connector 27"/>
            <p:cNvCxnSpPr>
              <a:cxnSpLocks noChangeShapeType="1"/>
            </p:cNvCxnSpPr>
            <p:nvPr/>
          </p:nvCxnSpPr>
          <p:spPr bwMode="auto">
            <a:xfrm>
              <a:off x="8013192" y="6553196"/>
              <a:ext cx="128016" cy="1592"/>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45098" name="Oval 30"/>
          <p:cNvSpPr>
            <a:spLocks noChangeAspect="1"/>
          </p:cNvSpPr>
          <p:nvPr/>
        </p:nvSpPr>
        <p:spPr bwMode="auto">
          <a:xfrm>
            <a:off x="2916238" y="1417783"/>
            <a:ext cx="55562" cy="53975"/>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5099" name="Straight Connector 31"/>
          <p:cNvCxnSpPr>
            <a:cxnSpLocks noChangeShapeType="1"/>
          </p:cNvCxnSpPr>
          <p:nvPr/>
        </p:nvCxnSpPr>
        <p:spPr bwMode="auto">
          <a:xfrm>
            <a:off x="3529079" y="1493951"/>
            <a:ext cx="128587"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5100" name="Oval 32"/>
          <p:cNvSpPr>
            <a:spLocks noChangeAspect="1"/>
          </p:cNvSpPr>
          <p:nvPr/>
        </p:nvSpPr>
        <p:spPr bwMode="auto">
          <a:xfrm>
            <a:off x="4059238" y="1819277"/>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5101" name="Oval 33"/>
          <p:cNvSpPr>
            <a:spLocks noChangeAspect="1"/>
          </p:cNvSpPr>
          <p:nvPr/>
        </p:nvSpPr>
        <p:spPr bwMode="auto">
          <a:xfrm>
            <a:off x="5278438" y="1438387"/>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5102" name="Straight Connector 34"/>
          <p:cNvCxnSpPr>
            <a:cxnSpLocks noChangeShapeType="1"/>
          </p:cNvCxnSpPr>
          <p:nvPr/>
        </p:nvCxnSpPr>
        <p:spPr bwMode="auto">
          <a:xfrm>
            <a:off x="6172201" y="1493951"/>
            <a:ext cx="128588"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03" name="Straight Connector 35"/>
          <p:cNvCxnSpPr>
            <a:cxnSpLocks noChangeShapeType="1"/>
          </p:cNvCxnSpPr>
          <p:nvPr/>
        </p:nvCxnSpPr>
        <p:spPr bwMode="auto">
          <a:xfrm>
            <a:off x="2971801" y="2101851"/>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5104" name="Oval 36"/>
          <p:cNvSpPr>
            <a:spLocks noChangeAspect="1"/>
          </p:cNvSpPr>
          <p:nvPr/>
        </p:nvSpPr>
        <p:spPr bwMode="auto">
          <a:xfrm>
            <a:off x="7772408" y="1447915"/>
            <a:ext cx="55563"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5105" name="Straight Connector 37"/>
          <p:cNvCxnSpPr>
            <a:cxnSpLocks noChangeShapeType="1"/>
          </p:cNvCxnSpPr>
          <p:nvPr/>
        </p:nvCxnSpPr>
        <p:spPr bwMode="auto">
          <a:xfrm>
            <a:off x="3276601" y="2103551"/>
            <a:ext cx="128588"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06" name="Straight Connector 38"/>
          <p:cNvCxnSpPr>
            <a:cxnSpLocks noChangeShapeType="1"/>
          </p:cNvCxnSpPr>
          <p:nvPr/>
        </p:nvCxnSpPr>
        <p:spPr bwMode="auto">
          <a:xfrm rot="-5400000" flipH="1" flipV="1">
            <a:off x="2598801" y="1973267"/>
            <a:ext cx="138113"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07" name="Straight Connector 39"/>
          <p:cNvCxnSpPr>
            <a:cxnSpLocks noChangeShapeType="1"/>
          </p:cNvCxnSpPr>
          <p:nvPr/>
        </p:nvCxnSpPr>
        <p:spPr bwMode="auto">
          <a:xfrm rot="-5400000" flipH="1" flipV="1">
            <a:off x="3742611" y="2094710"/>
            <a:ext cx="136525"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08" name="Straight Connector 40"/>
          <p:cNvCxnSpPr>
            <a:cxnSpLocks noChangeShapeType="1"/>
          </p:cNvCxnSpPr>
          <p:nvPr/>
        </p:nvCxnSpPr>
        <p:spPr bwMode="auto">
          <a:xfrm rot="-5400000" flipH="1" flipV="1">
            <a:off x="5264954" y="2094730"/>
            <a:ext cx="136525"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5109" name="Oval 41"/>
          <p:cNvSpPr>
            <a:spLocks noChangeAspect="1"/>
          </p:cNvSpPr>
          <p:nvPr/>
        </p:nvSpPr>
        <p:spPr bwMode="auto">
          <a:xfrm>
            <a:off x="6629408" y="2103583"/>
            <a:ext cx="55563" cy="53975"/>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5110" name="Oval 42"/>
          <p:cNvSpPr>
            <a:spLocks noChangeAspect="1"/>
          </p:cNvSpPr>
          <p:nvPr/>
        </p:nvSpPr>
        <p:spPr bwMode="auto">
          <a:xfrm>
            <a:off x="1239838" y="3267187"/>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5111" name="Oval 43"/>
          <p:cNvSpPr>
            <a:spLocks noChangeAspect="1"/>
          </p:cNvSpPr>
          <p:nvPr/>
        </p:nvSpPr>
        <p:spPr bwMode="auto">
          <a:xfrm>
            <a:off x="1392238" y="3267187"/>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5112" name="Straight Connector 44"/>
          <p:cNvCxnSpPr>
            <a:cxnSpLocks noChangeShapeType="1"/>
          </p:cNvCxnSpPr>
          <p:nvPr/>
        </p:nvCxnSpPr>
        <p:spPr bwMode="auto">
          <a:xfrm>
            <a:off x="2286001" y="2817927"/>
            <a:ext cx="128588"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5113" name="Oval 45"/>
          <p:cNvSpPr>
            <a:spLocks noChangeAspect="1"/>
          </p:cNvSpPr>
          <p:nvPr/>
        </p:nvSpPr>
        <p:spPr bwMode="auto">
          <a:xfrm>
            <a:off x="2667010" y="2819515"/>
            <a:ext cx="55563"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5114" name="Oval 46"/>
          <p:cNvSpPr>
            <a:spLocks noChangeAspect="1"/>
          </p:cNvSpPr>
          <p:nvPr/>
        </p:nvSpPr>
        <p:spPr bwMode="auto">
          <a:xfrm>
            <a:off x="4648201" y="2819515"/>
            <a:ext cx="55563"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5115" name="Oval 47"/>
          <p:cNvSpPr>
            <a:spLocks noChangeAspect="1"/>
          </p:cNvSpPr>
          <p:nvPr/>
        </p:nvSpPr>
        <p:spPr bwMode="auto">
          <a:xfrm>
            <a:off x="4211638" y="3267187"/>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5116" name="Straight Connector 48"/>
          <p:cNvCxnSpPr>
            <a:cxnSpLocks noChangeShapeType="1"/>
          </p:cNvCxnSpPr>
          <p:nvPr/>
        </p:nvCxnSpPr>
        <p:spPr bwMode="auto">
          <a:xfrm rot="-5400000" flipH="1" flipV="1">
            <a:off x="3968751" y="2749638"/>
            <a:ext cx="138112"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5117" name="Oval 49"/>
          <p:cNvSpPr>
            <a:spLocks noChangeAspect="1"/>
          </p:cNvSpPr>
          <p:nvPr/>
        </p:nvSpPr>
        <p:spPr bwMode="auto">
          <a:xfrm>
            <a:off x="6192838" y="3246583"/>
            <a:ext cx="55562" cy="53975"/>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5118" name="Straight Connector 50"/>
          <p:cNvCxnSpPr>
            <a:cxnSpLocks noChangeShapeType="1"/>
          </p:cNvCxnSpPr>
          <p:nvPr/>
        </p:nvCxnSpPr>
        <p:spPr bwMode="auto">
          <a:xfrm>
            <a:off x="7262875" y="2895603"/>
            <a:ext cx="128587"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19" name="Straight Connector 51"/>
          <p:cNvCxnSpPr>
            <a:cxnSpLocks noChangeShapeType="1"/>
          </p:cNvCxnSpPr>
          <p:nvPr/>
        </p:nvCxnSpPr>
        <p:spPr bwMode="auto">
          <a:xfrm rot="-5400000" flipH="1" flipV="1">
            <a:off x="7704218" y="2659119"/>
            <a:ext cx="138113"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5120" name="Oval 52"/>
          <p:cNvSpPr>
            <a:spLocks noChangeAspect="1"/>
          </p:cNvSpPr>
          <p:nvPr/>
        </p:nvSpPr>
        <p:spPr bwMode="auto">
          <a:xfrm>
            <a:off x="7924823" y="3246583"/>
            <a:ext cx="55563" cy="53975"/>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5121" name="Oval 53"/>
          <p:cNvSpPr>
            <a:spLocks noChangeAspect="1"/>
          </p:cNvSpPr>
          <p:nvPr/>
        </p:nvSpPr>
        <p:spPr bwMode="auto">
          <a:xfrm>
            <a:off x="2611438" y="3876682"/>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5122" name="Straight Connector 54"/>
          <p:cNvCxnSpPr>
            <a:cxnSpLocks noChangeShapeType="1"/>
          </p:cNvCxnSpPr>
          <p:nvPr/>
        </p:nvCxnSpPr>
        <p:spPr bwMode="auto">
          <a:xfrm>
            <a:off x="2590801" y="3733803"/>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5123" name="Oval 55"/>
          <p:cNvSpPr>
            <a:spLocks noChangeAspect="1"/>
          </p:cNvSpPr>
          <p:nvPr/>
        </p:nvSpPr>
        <p:spPr bwMode="auto">
          <a:xfrm>
            <a:off x="2819405" y="3876682"/>
            <a:ext cx="55563"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5124" name="Straight Connector 56"/>
          <p:cNvCxnSpPr>
            <a:cxnSpLocks noChangeShapeType="1"/>
          </p:cNvCxnSpPr>
          <p:nvPr/>
        </p:nvCxnSpPr>
        <p:spPr bwMode="auto">
          <a:xfrm>
            <a:off x="3733801" y="3733803"/>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25" name="Straight Connector 57"/>
          <p:cNvCxnSpPr>
            <a:cxnSpLocks noChangeShapeType="1"/>
          </p:cNvCxnSpPr>
          <p:nvPr/>
        </p:nvCxnSpPr>
        <p:spPr bwMode="auto">
          <a:xfrm>
            <a:off x="3733801" y="3352803"/>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26" name="Straight Connector 58"/>
          <p:cNvCxnSpPr>
            <a:cxnSpLocks noChangeShapeType="1"/>
          </p:cNvCxnSpPr>
          <p:nvPr/>
        </p:nvCxnSpPr>
        <p:spPr bwMode="auto">
          <a:xfrm>
            <a:off x="5129281" y="3429003"/>
            <a:ext cx="128587"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27" name="Straight Connector 59"/>
          <p:cNvCxnSpPr>
            <a:cxnSpLocks noChangeShapeType="1"/>
          </p:cNvCxnSpPr>
          <p:nvPr/>
        </p:nvCxnSpPr>
        <p:spPr bwMode="auto">
          <a:xfrm>
            <a:off x="5410201" y="3733803"/>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28" name="Straight Connector 60"/>
          <p:cNvCxnSpPr>
            <a:cxnSpLocks noChangeShapeType="1"/>
          </p:cNvCxnSpPr>
          <p:nvPr/>
        </p:nvCxnSpPr>
        <p:spPr bwMode="auto">
          <a:xfrm>
            <a:off x="5867401" y="3352803"/>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5129" name="Oval 61"/>
          <p:cNvSpPr>
            <a:spLocks noChangeAspect="1"/>
          </p:cNvSpPr>
          <p:nvPr/>
        </p:nvSpPr>
        <p:spPr bwMode="auto">
          <a:xfrm>
            <a:off x="6781823" y="3505212"/>
            <a:ext cx="55563" cy="53975"/>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5130" name="Straight Connector 62"/>
          <p:cNvCxnSpPr>
            <a:cxnSpLocks noChangeShapeType="1"/>
          </p:cNvCxnSpPr>
          <p:nvPr/>
        </p:nvCxnSpPr>
        <p:spPr bwMode="auto">
          <a:xfrm rot="-5400000" flipH="1" flipV="1">
            <a:off x="6331028" y="3344952"/>
            <a:ext cx="138113"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31" name="Straight Connector 63"/>
          <p:cNvCxnSpPr>
            <a:cxnSpLocks noChangeShapeType="1"/>
          </p:cNvCxnSpPr>
          <p:nvPr/>
        </p:nvCxnSpPr>
        <p:spPr bwMode="auto">
          <a:xfrm rot="-5400000" flipH="1" flipV="1">
            <a:off x="6850126" y="2268539"/>
            <a:ext cx="320675"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45132" name="Group 64"/>
          <p:cNvGrpSpPr>
            <a:grpSpLocks/>
          </p:cNvGrpSpPr>
          <p:nvPr/>
        </p:nvGrpSpPr>
        <p:grpSpPr bwMode="auto">
          <a:xfrm>
            <a:off x="7162800" y="3571877"/>
            <a:ext cx="76200" cy="320675"/>
            <a:chOff x="7620000" y="2880360"/>
            <a:chExt cx="76200" cy="320040"/>
          </a:xfrm>
        </p:grpSpPr>
        <p:cxnSp>
          <p:nvCxnSpPr>
            <p:cNvPr id="345133" name="Straight Connector 65"/>
            <p:cNvCxnSpPr>
              <a:cxnSpLocks noChangeShapeType="1"/>
            </p:cNvCxnSpPr>
            <p:nvPr/>
          </p:nvCxnSpPr>
          <p:spPr bwMode="auto">
            <a:xfrm rot="-5400000" flipH="1" flipV="1">
              <a:off x="7459980" y="3040380"/>
              <a:ext cx="320040"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5134" name="Straight Connector 66"/>
            <p:cNvCxnSpPr>
              <a:cxnSpLocks noChangeShapeType="1"/>
            </p:cNvCxnSpPr>
            <p:nvPr/>
          </p:nvCxnSpPr>
          <p:spPr bwMode="auto">
            <a:xfrm rot="-5400000" flipH="1" flipV="1">
              <a:off x="7536180" y="3040380"/>
              <a:ext cx="320040"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9191302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1955"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1956"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8195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 y="73027"/>
            <a:ext cx="8712200"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40539105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297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2980"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8298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2" y="146051"/>
            <a:ext cx="8547100"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207159819"/>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400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4004"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8400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146163"/>
            <a:ext cx="86995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78019023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502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502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850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026" y="176219"/>
            <a:ext cx="8789987" cy="653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512093392"/>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605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6052"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860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146163"/>
            <a:ext cx="86995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958594940"/>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7075"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7076"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8707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54" y="146163"/>
            <a:ext cx="8778875"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67298854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809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8100"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88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146163"/>
            <a:ext cx="8699500" cy="649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83776681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912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89124"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8912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146051"/>
            <a:ext cx="8699500"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59674359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014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014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901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225433"/>
            <a:ext cx="8699500" cy="648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12039276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117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1172"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911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3" y="146051"/>
            <a:ext cx="8924925"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89429113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Title 1"/>
          <p:cNvSpPr>
            <a:spLocks noGrp="1"/>
          </p:cNvSpPr>
          <p:nvPr>
            <p:ph type="title" idx="4294967295"/>
          </p:nvPr>
        </p:nvSpPr>
        <p:spPr>
          <a:xfrm>
            <a:off x="457200" y="473075"/>
            <a:ext cx="8229600" cy="1143000"/>
          </a:xfrm>
        </p:spPr>
        <p:txBody>
          <a:bodyPr/>
          <a:lstStyle/>
          <a:p>
            <a:pPr eaLnBrk="1" hangingPunct="1"/>
            <a:r>
              <a:rPr lang="en-US" altLang="en-US" sz="3600" b="1" smtClean="0">
                <a:solidFill>
                  <a:srgbClr val="1CFF05"/>
                </a:solidFill>
                <a:ea typeface="MS PGothic" pitchFamily="34" charset="-128"/>
              </a:rPr>
              <a:t>Ganapati Prarthana</a:t>
            </a:r>
            <a:endParaRPr lang="en-US" altLang="en-US" sz="3600" smtClean="0">
              <a:solidFill>
                <a:srgbClr val="1CFF05"/>
              </a:solidFill>
              <a:ea typeface="MS PGothic" pitchFamily="34" charset="-128"/>
            </a:endParaRPr>
          </a:p>
        </p:txBody>
      </p:sp>
      <p:sp>
        <p:nvSpPr>
          <p:cNvPr id="346115" name="Content Placeholder 2"/>
          <p:cNvSpPr>
            <a:spLocks noGrp="1"/>
          </p:cNvSpPr>
          <p:nvPr>
            <p:ph idx="4294967295"/>
          </p:nvPr>
        </p:nvSpPr>
        <p:spPr>
          <a:xfrm>
            <a:off x="457200" y="1798637"/>
            <a:ext cx="8229600" cy="4525963"/>
          </a:xfrm>
        </p:spPr>
        <p:txBody>
          <a:bodyPr/>
          <a:lstStyle/>
          <a:p>
            <a:pPr algn="ctr" eaLnBrk="1" hangingPunct="1">
              <a:buFontTx/>
              <a:buNone/>
            </a:pPr>
            <a:r>
              <a:rPr lang="en-US" altLang="en-US" sz="2600" smtClean="0">
                <a:solidFill>
                  <a:srgbClr val="FFFF00"/>
                </a:solidFill>
                <a:ea typeface="MS PGothic" pitchFamily="34" charset="-128"/>
              </a:rPr>
              <a:t>Prano d</a:t>
            </a:r>
            <a:r>
              <a:rPr lang="en-US" altLang="en-US" sz="2600" u="sng" smtClean="0">
                <a:solidFill>
                  <a:srgbClr val="FFFF00"/>
                </a:solidFill>
                <a:ea typeface="MS PGothic" pitchFamily="34" charset="-128"/>
              </a:rPr>
              <a:t>e</a:t>
            </a:r>
            <a:r>
              <a:rPr lang="en-US" altLang="en-US" sz="2600" smtClean="0">
                <a:solidFill>
                  <a:srgbClr val="FFFF00"/>
                </a:solidFill>
                <a:ea typeface="MS PGothic" pitchFamily="34" charset="-128"/>
              </a:rPr>
              <a:t>vi sarasvat</a:t>
            </a:r>
            <a:r>
              <a:rPr lang="en-US" altLang="en-US" sz="2600" u="sng" smtClean="0">
                <a:solidFill>
                  <a:srgbClr val="FFFF00"/>
                </a:solidFill>
                <a:ea typeface="MS PGothic" pitchFamily="34" charset="-128"/>
              </a:rPr>
              <a:t>i</a:t>
            </a:r>
            <a:r>
              <a:rPr lang="en-US" altLang="en-US" sz="2600" smtClean="0">
                <a:solidFill>
                  <a:srgbClr val="FFFF00"/>
                </a:solidFill>
                <a:ea typeface="MS PGothic" pitchFamily="34" charset="-128"/>
              </a:rPr>
              <a:t> vajebhir vajinivati</a:t>
            </a:r>
          </a:p>
          <a:p>
            <a:pPr algn="ctr" eaLnBrk="1" hangingPunct="1">
              <a:buFontTx/>
              <a:buNone/>
            </a:pPr>
            <a:r>
              <a:rPr lang="en-US" altLang="en-US" sz="2600" smtClean="0">
                <a:solidFill>
                  <a:srgbClr val="FFFF00"/>
                </a:solidFill>
                <a:ea typeface="MS PGothic" pitchFamily="34" charset="-128"/>
              </a:rPr>
              <a:t>Dh</a:t>
            </a:r>
            <a:r>
              <a:rPr lang="en-US" altLang="en-US" sz="2600" u="sng" smtClean="0">
                <a:solidFill>
                  <a:srgbClr val="FFFF00"/>
                </a:solidFill>
                <a:ea typeface="MS PGothic" pitchFamily="34" charset="-128"/>
              </a:rPr>
              <a:t>i</a:t>
            </a:r>
            <a:r>
              <a:rPr lang="en-US" altLang="en-US" sz="2600" smtClean="0">
                <a:solidFill>
                  <a:srgbClr val="FFFF00"/>
                </a:solidFill>
                <a:ea typeface="MS PGothic" pitchFamily="34" charset="-128"/>
              </a:rPr>
              <a:t>nam-av</a:t>
            </a:r>
            <a:r>
              <a:rPr lang="en-US" altLang="en-US" sz="2600" u="sng" smtClean="0">
                <a:solidFill>
                  <a:srgbClr val="FFFF00"/>
                </a:solidFill>
                <a:ea typeface="MS PGothic" pitchFamily="34" charset="-128"/>
              </a:rPr>
              <a:t>i</a:t>
            </a:r>
            <a:r>
              <a:rPr lang="en-US" altLang="en-US" sz="2600" smtClean="0">
                <a:solidFill>
                  <a:srgbClr val="FFFF00"/>
                </a:solidFill>
                <a:ea typeface="MS PGothic" pitchFamily="34" charset="-128"/>
              </a:rPr>
              <a:t>tryavatu    g</a:t>
            </a:r>
            <a:r>
              <a:rPr lang="en-US" altLang="en-US" sz="2600" u="sng" smtClean="0">
                <a:solidFill>
                  <a:srgbClr val="FFFF00"/>
                </a:solidFill>
                <a:ea typeface="MS PGothic" pitchFamily="34" charset="-128"/>
              </a:rPr>
              <a:t>a</a:t>
            </a:r>
            <a:r>
              <a:rPr lang="en-US" altLang="en-US" sz="2600" smtClean="0">
                <a:solidFill>
                  <a:srgbClr val="FFFF00"/>
                </a:solidFill>
                <a:ea typeface="MS PGothic" pitchFamily="34" charset="-128"/>
              </a:rPr>
              <a:t>n</a:t>
            </a:r>
            <a:r>
              <a:rPr lang="en-US" altLang="en-US" sz="2600" u="sng" smtClean="0">
                <a:solidFill>
                  <a:srgbClr val="FFFF00"/>
                </a:solidFill>
                <a:ea typeface="MS PGothic" pitchFamily="34" charset="-128"/>
              </a:rPr>
              <a:t>e</a:t>
            </a:r>
            <a:r>
              <a:rPr lang="en-US" altLang="en-US" sz="2600" smtClean="0">
                <a:solidFill>
                  <a:srgbClr val="FFFF00"/>
                </a:solidFill>
                <a:ea typeface="MS PGothic" pitchFamily="34" charset="-128"/>
              </a:rPr>
              <a:t>śaya namah</a:t>
            </a:r>
          </a:p>
          <a:p>
            <a:pPr algn="ctr" eaLnBrk="1" hangingPunct="1">
              <a:buFontTx/>
              <a:buNone/>
            </a:pPr>
            <a:r>
              <a:rPr lang="en-US" altLang="en-US" sz="2600" smtClean="0">
                <a:solidFill>
                  <a:srgbClr val="FFFF00"/>
                </a:solidFill>
                <a:ea typeface="MS PGothic" pitchFamily="34" charset="-128"/>
              </a:rPr>
              <a:t>s</a:t>
            </a:r>
            <a:r>
              <a:rPr lang="en-US" altLang="en-US" sz="2600" u="sng" smtClean="0">
                <a:solidFill>
                  <a:srgbClr val="FFFF00"/>
                </a:solidFill>
                <a:ea typeface="MS PGothic" pitchFamily="34" charset="-128"/>
              </a:rPr>
              <a:t>a</a:t>
            </a:r>
            <a:r>
              <a:rPr lang="en-US" altLang="en-US" sz="2600" smtClean="0">
                <a:solidFill>
                  <a:srgbClr val="FFFF00"/>
                </a:solidFill>
                <a:ea typeface="MS PGothic" pitchFamily="34" charset="-128"/>
              </a:rPr>
              <a:t>r</a:t>
            </a:r>
            <a:r>
              <a:rPr lang="en-US" altLang="en-US" sz="2600" u="sng" smtClean="0">
                <a:solidFill>
                  <a:srgbClr val="FFFF00"/>
                </a:solidFill>
                <a:ea typeface="MS PGothic" pitchFamily="34" charset="-128"/>
              </a:rPr>
              <a:t>a</a:t>
            </a:r>
            <a:r>
              <a:rPr lang="en-US" altLang="en-US" sz="2600" smtClean="0">
                <a:solidFill>
                  <a:srgbClr val="FFFF00"/>
                </a:solidFill>
                <a:ea typeface="MS PGothic" pitchFamily="34" charset="-128"/>
              </a:rPr>
              <a:t>sv</a:t>
            </a:r>
            <a:r>
              <a:rPr lang="en-US" altLang="en-US" sz="2600" u="sng" smtClean="0">
                <a:solidFill>
                  <a:srgbClr val="FFFF00"/>
                </a:solidFill>
                <a:ea typeface="MS PGothic" pitchFamily="34" charset="-128"/>
              </a:rPr>
              <a:t>a</a:t>
            </a:r>
            <a:r>
              <a:rPr lang="en-US" altLang="en-US" sz="2600" smtClean="0">
                <a:solidFill>
                  <a:srgbClr val="FFFF00"/>
                </a:solidFill>
                <a:ea typeface="MS PGothic" pitchFamily="34" charset="-128"/>
              </a:rPr>
              <a:t>tyai namah     śr</a:t>
            </a:r>
            <a:r>
              <a:rPr lang="en-US" altLang="en-US" sz="2600" u="sng" smtClean="0">
                <a:solidFill>
                  <a:srgbClr val="FFFF00"/>
                </a:solidFill>
                <a:ea typeface="MS PGothic" pitchFamily="34" charset="-128"/>
              </a:rPr>
              <a:t>i</a:t>
            </a:r>
            <a:r>
              <a:rPr lang="en-US" altLang="en-US" sz="2600" smtClean="0">
                <a:solidFill>
                  <a:srgbClr val="FFFF00"/>
                </a:solidFill>
                <a:ea typeface="MS PGothic" pitchFamily="34" charset="-128"/>
              </a:rPr>
              <a:t> g</a:t>
            </a:r>
            <a:r>
              <a:rPr lang="en-US" altLang="en-US" sz="2600" u="sng" smtClean="0">
                <a:solidFill>
                  <a:srgbClr val="FFFF00"/>
                </a:solidFill>
                <a:ea typeface="MS PGothic" pitchFamily="34" charset="-128"/>
              </a:rPr>
              <a:t>u</a:t>
            </a:r>
            <a:r>
              <a:rPr lang="en-US" altLang="en-US" sz="2600" smtClean="0">
                <a:solidFill>
                  <a:srgbClr val="FFFF00"/>
                </a:solidFill>
                <a:ea typeface="MS PGothic" pitchFamily="34" charset="-128"/>
              </a:rPr>
              <a:t>r</a:t>
            </a:r>
            <a:r>
              <a:rPr lang="en-US" altLang="en-US" sz="2600" u="sng" smtClean="0">
                <a:solidFill>
                  <a:srgbClr val="FFFF00"/>
                </a:solidFill>
                <a:ea typeface="MS PGothic" pitchFamily="34" charset="-128"/>
              </a:rPr>
              <a:t>u</a:t>
            </a:r>
            <a:r>
              <a:rPr lang="en-US" altLang="en-US" sz="2600" smtClean="0">
                <a:solidFill>
                  <a:srgbClr val="FFFF00"/>
                </a:solidFill>
                <a:ea typeface="MS PGothic" pitchFamily="34" charset="-128"/>
              </a:rPr>
              <a:t>bhy</a:t>
            </a:r>
            <a:r>
              <a:rPr lang="en-US" altLang="en-US" sz="2600" u="sng" smtClean="0">
                <a:solidFill>
                  <a:srgbClr val="FFFF00"/>
                </a:solidFill>
                <a:ea typeface="MS PGothic" pitchFamily="34" charset="-128"/>
              </a:rPr>
              <a:t>o</a:t>
            </a:r>
            <a:r>
              <a:rPr lang="en-US" altLang="en-US" sz="2600" smtClean="0">
                <a:solidFill>
                  <a:srgbClr val="FFFF00"/>
                </a:solidFill>
                <a:ea typeface="MS PGothic" pitchFamily="34" charset="-128"/>
              </a:rPr>
              <a:t> namah</a:t>
            </a:r>
          </a:p>
          <a:p>
            <a:pPr algn="ctr" eaLnBrk="1" hangingPunct="1">
              <a:buFontTx/>
              <a:buNone/>
            </a:pPr>
            <a:r>
              <a:rPr lang="en-US" altLang="en-US" sz="2600" smtClean="0">
                <a:solidFill>
                  <a:srgbClr val="FFFF00"/>
                </a:solidFill>
                <a:ea typeface="MS PGothic" pitchFamily="34" charset="-128"/>
              </a:rPr>
              <a:t>harih om</a:t>
            </a:r>
          </a:p>
          <a:p>
            <a:pPr algn="ctr" eaLnBrk="1" hangingPunct="1">
              <a:buFontTx/>
              <a:buNone/>
            </a:pPr>
            <a:endParaRPr lang="en-US" altLang="en-US" sz="2600" smtClean="0">
              <a:solidFill>
                <a:srgbClr val="FFFF00"/>
              </a:solidFill>
              <a:ea typeface="MS PGothic" pitchFamily="34" charset="-128"/>
            </a:endParaRPr>
          </a:p>
          <a:p>
            <a:pPr algn="ctr" eaLnBrk="1" hangingPunct="1">
              <a:buFontTx/>
              <a:buNone/>
            </a:pPr>
            <a:r>
              <a:rPr lang="en-US" altLang="en-US" sz="1900" smtClean="0">
                <a:solidFill>
                  <a:schemeClr val="bg1"/>
                </a:solidFill>
                <a:ea typeface="MS PGothic" pitchFamily="34" charset="-128"/>
              </a:rPr>
              <a:t>We invoke Saraswati, the goddess of speech, May She be pleased with us and inspire our intelligence.</a:t>
            </a:r>
          </a:p>
          <a:p>
            <a:pPr algn="ctr" eaLnBrk="1" hangingPunct="1">
              <a:buFontTx/>
              <a:buNone/>
            </a:pPr>
            <a:r>
              <a:rPr lang="en-US" altLang="en-US" sz="1900" smtClean="0">
                <a:solidFill>
                  <a:schemeClr val="bg1"/>
                </a:solidFill>
                <a:ea typeface="MS PGothic" pitchFamily="34" charset="-128"/>
              </a:rPr>
              <a:t>Prostrations to Ganesha, Saraswati and the Guru</a:t>
            </a:r>
          </a:p>
        </p:txBody>
      </p:sp>
      <p:sp>
        <p:nvSpPr>
          <p:cNvPr id="346116" name="Oval 21"/>
          <p:cNvSpPr>
            <a:spLocks noChangeAspect="1"/>
          </p:cNvSpPr>
          <p:nvPr/>
        </p:nvSpPr>
        <p:spPr bwMode="auto">
          <a:xfrm>
            <a:off x="2209850" y="2255927"/>
            <a:ext cx="55563"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6117" name="Straight Connector 22"/>
          <p:cNvCxnSpPr>
            <a:cxnSpLocks noChangeShapeType="1"/>
          </p:cNvCxnSpPr>
          <p:nvPr/>
        </p:nvCxnSpPr>
        <p:spPr bwMode="auto">
          <a:xfrm rot="-5400000" flipH="1" flipV="1">
            <a:off x="2369404" y="1881982"/>
            <a:ext cx="136525"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18" name="Straight Connector 24"/>
          <p:cNvCxnSpPr>
            <a:cxnSpLocks noChangeShapeType="1"/>
          </p:cNvCxnSpPr>
          <p:nvPr/>
        </p:nvCxnSpPr>
        <p:spPr bwMode="auto">
          <a:xfrm rot="-5400000" flipH="1" flipV="1">
            <a:off x="3893424" y="1881982"/>
            <a:ext cx="136525"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19" name="Straight Connector 25"/>
          <p:cNvCxnSpPr>
            <a:cxnSpLocks noChangeShapeType="1"/>
          </p:cNvCxnSpPr>
          <p:nvPr/>
        </p:nvCxnSpPr>
        <p:spPr bwMode="auto">
          <a:xfrm>
            <a:off x="4572001" y="1874838"/>
            <a:ext cx="128588"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20" name="Straight Connector 26"/>
          <p:cNvCxnSpPr>
            <a:cxnSpLocks noChangeShapeType="1"/>
          </p:cNvCxnSpPr>
          <p:nvPr/>
        </p:nvCxnSpPr>
        <p:spPr bwMode="auto">
          <a:xfrm>
            <a:off x="5105401" y="1905003"/>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21" name="Straight Connector 27"/>
          <p:cNvCxnSpPr>
            <a:cxnSpLocks noChangeShapeType="1"/>
          </p:cNvCxnSpPr>
          <p:nvPr/>
        </p:nvCxnSpPr>
        <p:spPr bwMode="auto">
          <a:xfrm>
            <a:off x="6424687" y="2254251"/>
            <a:ext cx="128587"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22" name="Straight Connector 28"/>
          <p:cNvCxnSpPr>
            <a:cxnSpLocks noChangeShapeType="1"/>
          </p:cNvCxnSpPr>
          <p:nvPr/>
        </p:nvCxnSpPr>
        <p:spPr bwMode="auto">
          <a:xfrm>
            <a:off x="6424687" y="1905003"/>
            <a:ext cx="128587"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23" name="Straight Connector 29"/>
          <p:cNvCxnSpPr>
            <a:cxnSpLocks noChangeShapeType="1"/>
          </p:cNvCxnSpPr>
          <p:nvPr/>
        </p:nvCxnSpPr>
        <p:spPr bwMode="auto">
          <a:xfrm rot="-5400000" flipH="1" flipV="1">
            <a:off x="5342738" y="1866111"/>
            <a:ext cx="136525"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24" name="Straight Connector 32"/>
          <p:cNvCxnSpPr>
            <a:cxnSpLocks noChangeShapeType="1"/>
          </p:cNvCxnSpPr>
          <p:nvPr/>
        </p:nvCxnSpPr>
        <p:spPr bwMode="auto">
          <a:xfrm>
            <a:off x="7162801" y="1874838"/>
            <a:ext cx="128588"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46125" name="Group 33"/>
          <p:cNvGrpSpPr>
            <a:grpSpLocks/>
          </p:cNvGrpSpPr>
          <p:nvPr/>
        </p:nvGrpSpPr>
        <p:grpSpPr bwMode="auto">
          <a:xfrm>
            <a:off x="6934201" y="1676400"/>
            <a:ext cx="128588" cy="198439"/>
            <a:chOff x="6400800" y="6432868"/>
            <a:chExt cx="128016" cy="198120"/>
          </a:xfrm>
        </p:grpSpPr>
        <p:cxnSp>
          <p:nvCxnSpPr>
            <p:cNvPr id="346149" name="Straight Connector 34"/>
            <p:cNvCxnSpPr>
              <a:cxnSpLocks noChangeShapeType="1"/>
            </p:cNvCxnSpPr>
            <p:nvPr/>
          </p:nvCxnSpPr>
          <p:spPr bwMode="auto">
            <a:xfrm>
              <a:off x="6400800" y="6629403"/>
              <a:ext cx="128016" cy="1585"/>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50" name="Straight Connector 35"/>
            <p:cNvCxnSpPr>
              <a:cxnSpLocks noChangeShapeType="1"/>
            </p:cNvCxnSpPr>
            <p:nvPr/>
          </p:nvCxnSpPr>
          <p:spPr bwMode="auto">
            <a:xfrm rot="-5400000" flipH="1" flipV="1">
              <a:off x="6408505" y="6501024"/>
              <a:ext cx="137892" cy="1581"/>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46126" name="Straight Connector 36"/>
          <p:cNvCxnSpPr>
            <a:cxnSpLocks noChangeShapeType="1"/>
          </p:cNvCxnSpPr>
          <p:nvPr/>
        </p:nvCxnSpPr>
        <p:spPr bwMode="auto">
          <a:xfrm>
            <a:off x="2157517" y="2408351"/>
            <a:ext cx="128587"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27" name="Straight Connector 37"/>
          <p:cNvCxnSpPr>
            <a:cxnSpLocks noChangeShapeType="1"/>
          </p:cNvCxnSpPr>
          <p:nvPr/>
        </p:nvCxnSpPr>
        <p:spPr bwMode="auto">
          <a:xfrm>
            <a:off x="2514601" y="2438403"/>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28" name="Straight Connector 38"/>
          <p:cNvCxnSpPr>
            <a:cxnSpLocks noChangeShapeType="1"/>
          </p:cNvCxnSpPr>
          <p:nvPr/>
        </p:nvCxnSpPr>
        <p:spPr bwMode="auto">
          <a:xfrm rot="-5400000" flipH="1" flipV="1">
            <a:off x="2828132" y="2415438"/>
            <a:ext cx="136525"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29" name="Straight Connector 39"/>
          <p:cNvCxnSpPr>
            <a:cxnSpLocks noChangeShapeType="1"/>
          </p:cNvCxnSpPr>
          <p:nvPr/>
        </p:nvCxnSpPr>
        <p:spPr bwMode="auto">
          <a:xfrm rot="-5400000" flipH="1" flipV="1">
            <a:off x="3666391" y="2399563"/>
            <a:ext cx="136525"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6130" name="Oval 40"/>
          <p:cNvSpPr>
            <a:spLocks noChangeAspect="1"/>
          </p:cNvSpPr>
          <p:nvPr/>
        </p:nvSpPr>
        <p:spPr bwMode="auto">
          <a:xfrm>
            <a:off x="5410205" y="2809987"/>
            <a:ext cx="55563"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6131" name="Straight Connector 41"/>
          <p:cNvCxnSpPr>
            <a:cxnSpLocks noChangeShapeType="1"/>
          </p:cNvCxnSpPr>
          <p:nvPr/>
        </p:nvCxnSpPr>
        <p:spPr bwMode="auto">
          <a:xfrm>
            <a:off x="5791201" y="2362203"/>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32" name="Straight Connector 42"/>
          <p:cNvCxnSpPr>
            <a:cxnSpLocks noChangeShapeType="1"/>
          </p:cNvCxnSpPr>
          <p:nvPr/>
        </p:nvCxnSpPr>
        <p:spPr bwMode="auto">
          <a:xfrm rot="-5400000" flipH="1" flipV="1">
            <a:off x="6331822" y="2415470"/>
            <a:ext cx="136525" cy="1587"/>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33" name="Straight Connector 43"/>
          <p:cNvCxnSpPr>
            <a:cxnSpLocks noChangeShapeType="1"/>
          </p:cNvCxnSpPr>
          <p:nvPr/>
        </p:nvCxnSpPr>
        <p:spPr bwMode="auto">
          <a:xfrm rot="-5400000" flipH="1" flipV="1">
            <a:off x="6866798" y="2353526"/>
            <a:ext cx="136525"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6134" name="Oval 44"/>
          <p:cNvSpPr>
            <a:spLocks noChangeAspect="1"/>
          </p:cNvSpPr>
          <p:nvPr/>
        </p:nvSpPr>
        <p:spPr bwMode="auto">
          <a:xfrm>
            <a:off x="7239013" y="2789327"/>
            <a:ext cx="55563"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6135" name="Oval 45"/>
          <p:cNvSpPr>
            <a:spLocks noChangeAspect="1"/>
          </p:cNvSpPr>
          <p:nvPr/>
        </p:nvSpPr>
        <p:spPr bwMode="auto">
          <a:xfrm>
            <a:off x="4135438" y="3267187"/>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6136" name="Straight Connector 46"/>
          <p:cNvCxnSpPr>
            <a:cxnSpLocks noChangeShapeType="1"/>
          </p:cNvCxnSpPr>
          <p:nvPr/>
        </p:nvCxnSpPr>
        <p:spPr bwMode="auto">
          <a:xfrm>
            <a:off x="4876801" y="2819403"/>
            <a:ext cx="128588" cy="1588"/>
          </a:xfrm>
          <a:prstGeom prst="line">
            <a:avLst/>
          </a:prstGeom>
          <a:noFill/>
          <a:ln w="25400">
            <a:solidFill>
              <a:srgbClr val="FFFF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46137" name="Oval 47"/>
          <p:cNvSpPr>
            <a:spLocks noChangeAspect="1"/>
          </p:cNvSpPr>
          <p:nvPr/>
        </p:nvSpPr>
        <p:spPr bwMode="auto">
          <a:xfrm>
            <a:off x="7391419" y="3267187"/>
            <a:ext cx="55563"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6138" name="Oval 48"/>
          <p:cNvSpPr>
            <a:spLocks noChangeAspect="1"/>
          </p:cNvSpPr>
          <p:nvPr/>
        </p:nvSpPr>
        <p:spPr bwMode="auto">
          <a:xfrm>
            <a:off x="4572026" y="3800477"/>
            <a:ext cx="55563"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sp>
        <p:nvSpPr>
          <p:cNvPr id="346139" name="Oval 49"/>
          <p:cNvSpPr>
            <a:spLocks noChangeAspect="1"/>
          </p:cNvSpPr>
          <p:nvPr/>
        </p:nvSpPr>
        <p:spPr bwMode="auto">
          <a:xfrm>
            <a:off x="5049838" y="3398927"/>
            <a:ext cx="55562" cy="55563"/>
          </a:xfrm>
          <a:prstGeom prst="ellipse">
            <a:avLst/>
          </a:prstGeom>
          <a:solidFill>
            <a:srgbClr val="FFFF00"/>
          </a:solidFill>
          <a:ln w="9525">
            <a:solidFill>
              <a:srgbClr val="FFFF00"/>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FFFFCC"/>
              </a:solidFill>
              <a:latin typeface="Arial" charset="0"/>
              <a:ea typeface="MS PGothic" pitchFamily="34" charset="-128"/>
            </a:endParaRPr>
          </a:p>
        </p:txBody>
      </p:sp>
      <p:cxnSp>
        <p:nvCxnSpPr>
          <p:cNvPr id="346140" name="Straight Connector 50"/>
          <p:cNvCxnSpPr>
            <a:cxnSpLocks noChangeShapeType="1"/>
          </p:cNvCxnSpPr>
          <p:nvPr/>
        </p:nvCxnSpPr>
        <p:spPr bwMode="auto">
          <a:xfrm rot="-5400000" flipH="1" flipV="1">
            <a:off x="7307318" y="2049463"/>
            <a:ext cx="320675"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41" name="Straight Connector 51"/>
          <p:cNvCxnSpPr>
            <a:cxnSpLocks noChangeShapeType="1"/>
          </p:cNvCxnSpPr>
          <p:nvPr/>
        </p:nvCxnSpPr>
        <p:spPr bwMode="auto">
          <a:xfrm rot="-5400000" flipH="1" flipV="1">
            <a:off x="4564107" y="2582863"/>
            <a:ext cx="320675"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42" name="Straight Connector 52"/>
          <p:cNvCxnSpPr>
            <a:cxnSpLocks noChangeShapeType="1"/>
          </p:cNvCxnSpPr>
          <p:nvPr/>
        </p:nvCxnSpPr>
        <p:spPr bwMode="auto">
          <a:xfrm rot="-5400000" flipH="1" flipV="1">
            <a:off x="7383521" y="2522539"/>
            <a:ext cx="320675"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43" name="Straight Connector 53"/>
          <p:cNvCxnSpPr>
            <a:cxnSpLocks noChangeShapeType="1"/>
          </p:cNvCxnSpPr>
          <p:nvPr/>
        </p:nvCxnSpPr>
        <p:spPr bwMode="auto">
          <a:xfrm rot="-5400000" flipH="1" flipV="1">
            <a:off x="4335542" y="3086101"/>
            <a:ext cx="320675"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44" name="Straight Connector 54"/>
          <p:cNvCxnSpPr>
            <a:cxnSpLocks noChangeShapeType="1"/>
          </p:cNvCxnSpPr>
          <p:nvPr/>
        </p:nvCxnSpPr>
        <p:spPr bwMode="auto">
          <a:xfrm rot="-5400000" flipH="1" flipV="1">
            <a:off x="7535934" y="3040063"/>
            <a:ext cx="320675"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nvGrpSpPr>
          <p:cNvPr id="346145" name="Group 55"/>
          <p:cNvGrpSpPr>
            <a:grpSpLocks/>
          </p:cNvGrpSpPr>
          <p:nvPr/>
        </p:nvGrpSpPr>
        <p:grpSpPr bwMode="auto">
          <a:xfrm>
            <a:off x="5410200" y="3352802"/>
            <a:ext cx="76200" cy="320675"/>
            <a:chOff x="7620000" y="2880360"/>
            <a:chExt cx="76200" cy="320040"/>
          </a:xfrm>
        </p:grpSpPr>
        <p:cxnSp>
          <p:nvCxnSpPr>
            <p:cNvPr id="346147" name="Straight Connector 56"/>
            <p:cNvCxnSpPr>
              <a:cxnSpLocks noChangeShapeType="1"/>
            </p:cNvCxnSpPr>
            <p:nvPr/>
          </p:nvCxnSpPr>
          <p:spPr bwMode="auto">
            <a:xfrm rot="-5400000" flipH="1" flipV="1">
              <a:off x="7459980" y="3040380"/>
              <a:ext cx="320040"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46148" name="Straight Connector 57"/>
            <p:cNvCxnSpPr>
              <a:cxnSpLocks noChangeShapeType="1"/>
            </p:cNvCxnSpPr>
            <p:nvPr/>
          </p:nvCxnSpPr>
          <p:spPr bwMode="auto">
            <a:xfrm rot="-5400000" flipH="1" flipV="1">
              <a:off x="7536180" y="3040380"/>
              <a:ext cx="320040" cy="0"/>
            </a:xfrm>
            <a:prstGeom prst="line">
              <a:avLst/>
            </a:prstGeom>
            <a:noFill/>
            <a:ln w="38100">
              <a:solidFill>
                <a:srgbClr val="1CFF05"/>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46146" name="Oval 55"/>
          <p:cNvSpPr>
            <a:spLocks noChangeAspect="1"/>
          </p:cNvSpPr>
          <p:nvPr/>
        </p:nvSpPr>
        <p:spPr bwMode="auto">
          <a:xfrm>
            <a:off x="3200405" y="1295515"/>
            <a:ext cx="55563" cy="55563"/>
          </a:xfrm>
          <a:prstGeom prst="ellipse">
            <a:avLst/>
          </a:prstGeom>
          <a:solidFill>
            <a:srgbClr val="09FF01"/>
          </a:solidFill>
          <a:ln w="9525">
            <a:solidFill>
              <a:srgbClr val="09FF01"/>
            </a:solidFill>
            <a:round/>
            <a:headEnd/>
            <a:tailEnd/>
          </a:ln>
          <a:effectLst>
            <a:outerShdw dist="23000" dir="5400000" rotWithShape="0">
              <a:srgbClr val="808080">
                <a:alpha val="34998"/>
              </a:srgbClr>
            </a:outerShdw>
          </a:effectLst>
        </p:spPr>
        <p:txBody>
          <a:bodyPr anchor="ctr"/>
          <a:lstStyle/>
          <a:p>
            <a:pPr algn="ctr" fontAlgn="base">
              <a:spcBef>
                <a:spcPct val="0"/>
              </a:spcBef>
              <a:spcAft>
                <a:spcPct val="0"/>
              </a:spcAft>
              <a:buClr>
                <a:srgbClr val="000000"/>
              </a:buClr>
              <a:buSzPct val="100000"/>
              <a:buFont typeface="Times New Roman" pitchFamily="18" charset="0"/>
              <a:buNone/>
            </a:pPr>
            <a:endParaRPr lang="en-US" altLang="en-US" sz="2400" b="1">
              <a:solidFill>
                <a:srgbClr val="09FF01"/>
              </a:solidFill>
              <a:latin typeface="Arial" charset="0"/>
              <a:ea typeface="MS PGothic" pitchFamily="34" charset="-128"/>
            </a:endParaRPr>
          </a:p>
        </p:txBody>
      </p:sp>
    </p:spTree>
    <p:extLst>
      <p:ext uri="{BB962C8B-B14F-4D97-AF65-F5344CB8AC3E}">
        <p14:creationId xmlns:p14="http://schemas.microsoft.com/office/powerpoint/2010/main" val="35679179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2195"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2196"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921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2" y="298451"/>
            <a:ext cx="8851900" cy="62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76612771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321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3220"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932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6" y="298458"/>
            <a:ext cx="8699500"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63516981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424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4244"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9424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2" y="146051"/>
            <a:ext cx="8851900" cy="656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219330035"/>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526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526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952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09603"/>
            <a:ext cx="8547100" cy="534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278780543"/>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629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96292" name="Text Box 3"/>
          <p:cNvSpPr txBox="1">
            <a:spLocks noChangeArrowheads="1"/>
          </p:cNvSpPr>
          <p:nvPr/>
        </p:nvSpPr>
        <p:spPr bwMode="auto">
          <a:xfrm>
            <a:off x="1828800" y="2"/>
            <a:ext cx="5257800"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algn="ctr" eaLnBrk="1" fontAlgn="base" hangingPunct="1">
              <a:spcBef>
                <a:spcPct val="0"/>
              </a:spcBef>
              <a:spcAft>
                <a:spcPct val="0"/>
              </a:spcAft>
              <a:buSzPct val="100000"/>
            </a:pPr>
            <a:r>
              <a:rPr lang="en-US" altLang="en-US" sz="2400">
                <a:solidFill>
                  <a:srgbClr val="FFFF00"/>
                </a:solidFill>
                <a:ea typeface="MS PGothic" pitchFamily="34" charset="-128"/>
              </a:rPr>
              <a:t>Kshama Prarthana</a:t>
            </a:r>
          </a:p>
        </p:txBody>
      </p:sp>
      <p:sp>
        <p:nvSpPr>
          <p:cNvPr id="396293" name="Text Box 4"/>
          <p:cNvSpPr txBox="1">
            <a:spLocks noChangeArrowheads="1"/>
          </p:cNvSpPr>
          <p:nvPr/>
        </p:nvSpPr>
        <p:spPr bwMode="auto">
          <a:xfrm>
            <a:off x="457304" y="1828926"/>
            <a:ext cx="7859713"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2000">
                <a:solidFill>
                  <a:srgbClr val="FFFF00"/>
                </a:solidFill>
                <a:latin typeface="Calibri" pitchFamily="34" charset="0"/>
                <a:ea typeface="MS PGothic" pitchFamily="34" charset="-128"/>
              </a:rPr>
              <a:t>Visargabindumatrani padapadaksarani ca | nyunani catiriktani ksamasva saii</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vara|</a:t>
            </a:r>
          </a:p>
        </p:txBody>
      </p:sp>
      <p:sp>
        <p:nvSpPr>
          <p:cNvPr id="396294" name="Text Box 5"/>
          <p:cNvSpPr txBox="1">
            <a:spLocks noChangeArrowheads="1"/>
          </p:cNvSpPr>
          <p:nvPr/>
        </p:nvSpPr>
        <p:spPr bwMode="auto">
          <a:xfrm>
            <a:off x="457200" y="2667087"/>
            <a:ext cx="83820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400" i="1">
                <a:solidFill>
                  <a:srgbClr val="FFFF00"/>
                </a:solidFill>
                <a:latin typeface="Calibri" pitchFamily="34" charset="0"/>
                <a:ea typeface="MS PGothic" pitchFamily="34" charset="-128"/>
              </a:rPr>
              <a:t>Forgive me O Sayeeswara, for any mistake in my pronounciation(of visarga ( : ), bindu or Intonation of alphabet, word or phrase and any</a:t>
            </a:r>
            <a:r>
              <a:rPr lang="en-US" altLang="en-US" sz="1400" i="1">
                <a:solidFill>
                  <a:srgbClr val="FFFFFF"/>
                </a:solidFill>
                <a:latin typeface="Calibri" pitchFamily="34" charset="0"/>
                <a:ea typeface="MS PGothic" pitchFamily="34" charset="-128"/>
              </a:rPr>
              <a:t> </a:t>
            </a:r>
            <a:r>
              <a:rPr lang="en-US" altLang="en-US" sz="1400" i="1">
                <a:solidFill>
                  <a:srgbClr val="FFFF00"/>
                </a:solidFill>
                <a:latin typeface="Calibri" pitchFamily="34" charset="0"/>
                <a:ea typeface="MS PGothic" pitchFamily="34" charset="-128"/>
              </a:rPr>
              <a:t>other mistakes.</a:t>
            </a:r>
          </a:p>
        </p:txBody>
      </p:sp>
      <p:sp>
        <p:nvSpPr>
          <p:cNvPr id="396295" name="Text Box 6"/>
          <p:cNvSpPr txBox="1">
            <a:spLocks noChangeArrowheads="1"/>
          </p:cNvSpPr>
          <p:nvPr/>
        </p:nvSpPr>
        <p:spPr bwMode="auto">
          <a:xfrm>
            <a:off x="506504" y="3276642"/>
            <a:ext cx="6876091"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2000">
                <a:solidFill>
                  <a:srgbClr val="FFFF00"/>
                </a:solidFill>
                <a:latin typeface="Calibri" pitchFamily="34" charset="0"/>
                <a:ea typeface="MS PGothic" pitchFamily="34" charset="-128"/>
              </a:rPr>
              <a:t>aparadha sahasrani kriyante harni</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am maya | dasoyamiti  mam </a:t>
            </a:r>
          </a:p>
          <a:p>
            <a:pPr eaLnBrk="1" fontAlgn="base" hangingPunct="1">
              <a:spcBef>
                <a:spcPct val="0"/>
              </a:spcBef>
              <a:spcAft>
                <a:spcPct val="0"/>
              </a:spcAft>
              <a:buSzPct val="100000"/>
            </a:pPr>
            <a:r>
              <a:rPr lang="en-US" altLang="en-US" sz="2000">
                <a:solidFill>
                  <a:srgbClr val="FFFF00"/>
                </a:solidFill>
                <a:latin typeface="Calibri" pitchFamily="34" charset="0"/>
                <a:ea typeface="MS PGothic" pitchFamily="34" charset="-128"/>
              </a:rPr>
              <a:t>matva ksamasva  sayi</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vara|</a:t>
            </a:r>
          </a:p>
        </p:txBody>
      </p:sp>
      <p:sp>
        <p:nvSpPr>
          <p:cNvPr id="396296" name="Text Box 7"/>
          <p:cNvSpPr txBox="1">
            <a:spLocks noChangeArrowheads="1"/>
          </p:cNvSpPr>
          <p:nvPr/>
        </p:nvSpPr>
        <p:spPr bwMode="auto">
          <a:xfrm>
            <a:off x="457200" y="4038687"/>
            <a:ext cx="85344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400" i="1">
                <a:solidFill>
                  <a:srgbClr val="FFFF00"/>
                </a:solidFill>
                <a:latin typeface="Calibri" pitchFamily="34" charset="0"/>
                <a:ea typeface="MS PGothic" pitchFamily="34" charset="-128"/>
              </a:rPr>
              <a:t>O Sayeeswara, considering me as Your servant, forgive the thousands of sins Committed by me throughout the day and night.</a:t>
            </a:r>
          </a:p>
        </p:txBody>
      </p:sp>
      <p:sp>
        <p:nvSpPr>
          <p:cNvPr id="396297" name="Text Box 8"/>
          <p:cNvSpPr txBox="1">
            <a:spLocks noChangeArrowheads="1"/>
          </p:cNvSpPr>
          <p:nvPr/>
        </p:nvSpPr>
        <p:spPr bwMode="auto">
          <a:xfrm>
            <a:off x="460436" y="4572144"/>
            <a:ext cx="6885901"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2000">
                <a:solidFill>
                  <a:srgbClr val="FFFF00"/>
                </a:solidFill>
                <a:latin typeface="Calibri" pitchFamily="34" charset="0"/>
                <a:ea typeface="MS PGothic" pitchFamily="34" charset="-128"/>
              </a:rPr>
              <a:t>anyatha </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aranam nasti tvameva </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aranam mama.tasmat karunya</a:t>
            </a:r>
          </a:p>
          <a:p>
            <a:pPr eaLnBrk="1" fontAlgn="base" hangingPunct="1">
              <a:spcBef>
                <a:spcPct val="0"/>
              </a:spcBef>
              <a:spcAft>
                <a:spcPct val="0"/>
              </a:spcAft>
              <a:buSzPct val="100000"/>
            </a:pPr>
            <a:r>
              <a:rPr lang="en-US" altLang="en-US" sz="2000">
                <a:solidFill>
                  <a:srgbClr val="FFFF00"/>
                </a:solidFill>
                <a:latin typeface="Calibri" pitchFamily="34" charset="0"/>
                <a:ea typeface="MS PGothic" pitchFamily="34" charset="-128"/>
              </a:rPr>
              <a:t>bhavena raksa raksa sayi</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vara |</a:t>
            </a:r>
          </a:p>
        </p:txBody>
      </p:sp>
      <p:sp>
        <p:nvSpPr>
          <p:cNvPr id="396298" name="Text Box 9"/>
          <p:cNvSpPr txBox="1">
            <a:spLocks noChangeArrowheads="1"/>
          </p:cNvSpPr>
          <p:nvPr/>
        </p:nvSpPr>
        <p:spPr bwMode="auto">
          <a:xfrm>
            <a:off x="457200" y="5257800"/>
            <a:ext cx="8534400" cy="309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400" i="1">
                <a:solidFill>
                  <a:srgbClr val="FFFF00"/>
                </a:solidFill>
                <a:latin typeface="Calibri" pitchFamily="34" charset="0"/>
                <a:ea typeface="MS PGothic" pitchFamily="34" charset="-128"/>
              </a:rPr>
              <a:t>You  are the only refuge for there is none else. Therefore, in Your compassion O Sayeesvara, protect me.</a:t>
            </a:r>
          </a:p>
        </p:txBody>
      </p:sp>
      <p:sp>
        <p:nvSpPr>
          <p:cNvPr id="396299" name="Text Box 10"/>
          <p:cNvSpPr txBox="1">
            <a:spLocks noChangeArrowheads="1"/>
          </p:cNvSpPr>
          <p:nvPr/>
        </p:nvSpPr>
        <p:spPr bwMode="auto">
          <a:xfrm>
            <a:off x="457266" y="5562602"/>
            <a:ext cx="4520061"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2000">
                <a:solidFill>
                  <a:srgbClr val="FFFF00"/>
                </a:solidFill>
                <a:latin typeface="Calibri" pitchFamily="34" charset="0"/>
                <a:ea typeface="MS PGothic" pitchFamily="34" charset="-128"/>
              </a:rPr>
              <a:t>Harih om tatst </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ri sayi</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vararpanamastu </a:t>
            </a:r>
            <a:r>
              <a:rPr lang="en-US" altLang="en-US" sz="2400">
                <a:solidFill>
                  <a:srgbClr val="FFFF00"/>
                </a:solidFill>
                <a:latin typeface="Calibri" pitchFamily="34" charset="0"/>
                <a:ea typeface="MS PGothic" pitchFamily="34" charset="-128"/>
              </a:rPr>
              <a:t>|</a:t>
            </a:r>
          </a:p>
        </p:txBody>
      </p:sp>
      <p:sp>
        <p:nvSpPr>
          <p:cNvPr id="396300" name="Text Box 11"/>
          <p:cNvSpPr txBox="1">
            <a:spLocks noChangeArrowheads="1"/>
          </p:cNvSpPr>
          <p:nvPr/>
        </p:nvSpPr>
        <p:spPr bwMode="auto">
          <a:xfrm>
            <a:off x="471549" y="6019958"/>
            <a:ext cx="3758891"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400" i="1">
                <a:solidFill>
                  <a:srgbClr val="FFFF00"/>
                </a:solidFill>
                <a:latin typeface="Calibri" pitchFamily="34" charset="0"/>
                <a:ea typeface="MS PGothic" pitchFamily="34" charset="-128"/>
              </a:rPr>
              <a:t>May this prayer be an offering to Sri Sayeeswara</a:t>
            </a:r>
            <a:r>
              <a:rPr lang="en-US" altLang="en-US" sz="1600" i="1">
                <a:solidFill>
                  <a:srgbClr val="FFFF00"/>
                </a:solidFill>
                <a:latin typeface="Calibri" pitchFamily="34" charset="0"/>
                <a:ea typeface="MS PGothic" pitchFamily="34" charset="-128"/>
              </a:rPr>
              <a:t>.</a:t>
            </a:r>
          </a:p>
        </p:txBody>
      </p:sp>
      <p:sp>
        <p:nvSpPr>
          <p:cNvPr id="396301" name="Text Box 12"/>
          <p:cNvSpPr txBox="1">
            <a:spLocks noChangeArrowheads="1"/>
          </p:cNvSpPr>
          <p:nvPr/>
        </p:nvSpPr>
        <p:spPr bwMode="auto">
          <a:xfrm>
            <a:off x="457201" y="6324744"/>
            <a:ext cx="2766696"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2000">
                <a:solidFill>
                  <a:srgbClr val="FFFF00"/>
                </a:solidFill>
                <a:latin typeface="Calibri" pitchFamily="34" charset="0"/>
                <a:ea typeface="MS PGothic" pitchFamily="34" charset="-128"/>
              </a:rPr>
              <a:t>Om </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antih </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antih </a:t>
            </a:r>
            <a:r>
              <a:rPr lang="en-US" altLang="en-US" sz="2000" b="1">
                <a:solidFill>
                  <a:srgbClr val="FFFF00"/>
                </a:solidFill>
                <a:ea typeface="MS PGothic" pitchFamily="34" charset="-128"/>
              </a:rPr>
              <a:t>ś</a:t>
            </a:r>
            <a:r>
              <a:rPr lang="en-US" altLang="en-US" sz="2000">
                <a:solidFill>
                  <a:srgbClr val="FFFF00"/>
                </a:solidFill>
                <a:latin typeface="Calibri" pitchFamily="34" charset="0"/>
                <a:ea typeface="MS PGothic" pitchFamily="34" charset="-128"/>
              </a:rPr>
              <a:t>antih</a:t>
            </a:r>
          </a:p>
        </p:txBody>
      </p:sp>
      <p:sp>
        <p:nvSpPr>
          <p:cNvPr id="2" name="Line 13"/>
          <p:cNvSpPr>
            <a:spLocks noChangeShapeType="1"/>
          </p:cNvSpPr>
          <p:nvPr/>
        </p:nvSpPr>
        <p:spPr bwMode="auto">
          <a:xfrm>
            <a:off x="2133601" y="190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0" name="Line 14"/>
          <p:cNvSpPr>
            <a:spLocks noChangeShapeType="1"/>
          </p:cNvSpPr>
          <p:nvPr/>
        </p:nvSpPr>
        <p:spPr bwMode="auto">
          <a:xfrm>
            <a:off x="2362201" y="190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1" name="Line 15"/>
          <p:cNvSpPr>
            <a:spLocks noChangeShapeType="1"/>
          </p:cNvSpPr>
          <p:nvPr/>
        </p:nvSpPr>
        <p:spPr bwMode="auto">
          <a:xfrm>
            <a:off x="3352801" y="190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2" name="Line 16"/>
          <p:cNvSpPr>
            <a:spLocks noChangeShapeType="1"/>
          </p:cNvSpPr>
          <p:nvPr/>
        </p:nvSpPr>
        <p:spPr bwMode="auto">
          <a:xfrm>
            <a:off x="3657601" y="190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3" name="Line 17"/>
          <p:cNvSpPr>
            <a:spLocks noChangeShapeType="1"/>
          </p:cNvSpPr>
          <p:nvPr/>
        </p:nvSpPr>
        <p:spPr bwMode="auto">
          <a:xfrm>
            <a:off x="4191001" y="190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4" name="Line 18"/>
          <p:cNvSpPr>
            <a:spLocks noChangeShapeType="1"/>
          </p:cNvSpPr>
          <p:nvPr/>
        </p:nvSpPr>
        <p:spPr bwMode="auto">
          <a:xfrm>
            <a:off x="5562600" y="190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5" name="Line 19"/>
          <p:cNvSpPr>
            <a:spLocks noChangeShapeType="1"/>
          </p:cNvSpPr>
          <p:nvPr/>
        </p:nvSpPr>
        <p:spPr bwMode="auto">
          <a:xfrm>
            <a:off x="6629401" y="190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6" name="Line 20"/>
          <p:cNvSpPr>
            <a:spLocks noChangeShapeType="1"/>
          </p:cNvSpPr>
          <p:nvPr/>
        </p:nvSpPr>
        <p:spPr bwMode="auto">
          <a:xfrm>
            <a:off x="609601" y="2209802"/>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7" name="Line 21"/>
          <p:cNvSpPr>
            <a:spLocks noChangeShapeType="1"/>
          </p:cNvSpPr>
          <p:nvPr/>
        </p:nvSpPr>
        <p:spPr bwMode="auto">
          <a:xfrm>
            <a:off x="6019801" y="190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8" name="Line 22"/>
          <p:cNvSpPr>
            <a:spLocks noChangeShapeType="1"/>
          </p:cNvSpPr>
          <p:nvPr/>
        </p:nvSpPr>
        <p:spPr bwMode="auto">
          <a:xfrm>
            <a:off x="5257801" y="190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39" name="Line 23"/>
          <p:cNvSpPr>
            <a:spLocks noChangeShapeType="1"/>
          </p:cNvSpPr>
          <p:nvPr/>
        </p:nvSpPr>
        <p:spPr bwMode="auto">
          <a:xfrm>
            <a:off x="1066801" y="36576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0" name="Line 24"/>
          <p:cNvSpPr>
            <a:spLocks noChangeShapeType="1"/>
          </p:cNvSpPr>
          <p:nvPr/>
        </p:nvSpPr>
        <p:spPr bwMode="auto">
          <a:xfrm>
            <a:off x="2438401" y="36576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1" name="Line 25"/>
          <p:cNvSpPr>
            <a:spLocks noChangeShapeType="1"/>
          </p:cNvSpPr>
          <p:nvPr/>
        </p:nvSpPr>
        <p:spPr bwMode="auto">
          <a:xfrm>
            <a:off x="2743201" y="33528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2" name="Line 26"/>
          <p:cNvSpPr>
            <a:spLocks noChangeShapeType="1"/>
          </p:cNvSpPr>
          <p:nvPr/>
        </p:nvSpPr>
        <p:spPr bwMode="auto">
          <a:xfrm>
            <a:off x="838200" y="4953003"/>
            <a:ext cx="152400"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3" name="Line 27"/>
          <p:cNvSpPr>
            <a:spLocks noChangeShapeType="1"/>
          </p:cNvSpPr>
          <p:nvPr/>
        </p:nvSpPr>
        <p:spPr bwMode="auto">
          <a:xfrm>
            <a:off x="2514601" y="4648203"/>
            <a:ext cx="2047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4" name="Line 28"/>
          <p:cNvSpPr>
            <a:spLocks noChangeShapeType="1"/>
          </p:cNvSpPr>
          <p:nvPr/>
        </p:nvSpPr>
        <p:spPr bwMode="auto">
          <a:xfrm>
            <a:off x="1828801" y="64008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5" name="Line 29"/>
          <p:cNvSpPr>
            <a:spLocks noChangeShapeType="1"/>
          </p:cNvSpPr>
          <p:nvPr/>
        </p:nvSpPr>
        <p:spPr bwMode="auto">
          <a:xfrm>
            <a:off x="1143001" y="64008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6" name="Line 30"/>
          <p:cNvSpPr>
            <a:spLocks noChangeShapeType="1"/>
          </p:cNvSpPr>
          <p:nvPr/>
        </p:nvSpPr>
        <p:spPr bwMode="auto">
          <a:xfrm>
            <a:off x="2590801" y="64008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7" name="Line 31"/>
          <p:cNvSpPr>
            <a:spLocks noChangeShapeType="1"/>
          </p:cNvSpPr>
          <p:nvPr/>
        </p:nvSpPr>
        <p:spPr bwMode="auto">
          <a:xfrm>
            <a:off x="5486401" y="33528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8" name="Line 32"/>
          <p:cNvSpPr>
            <a:spLocks noChangeShapeType="1"/>
          </p:cNvSpPr>
          <p:nvPr/>
        </p:nvSpPr>
        <p:spPr bwMode="auto">
          <a:xfrm>
            <a:off x="6172201" y="33528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49" name="Line 33"/>
          <p:cNvSpPr>
            <a:spLocks noChangeShapeType="1"/>
          </p:cNvSpPr>
          <p:nvPr/>
        </p:nvSpPr>
        <p:spPr bwMode="auto">
          <a:xfrm>
            <a:off x="6781801" y="33528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0" name="Line 34"/>
          <p:cNvSpPr>
            <a:spLocks noChangeShapeType="1"/>
          </p:cNvSpPr>
          <p:nvPr/>
        </p:nvSpPr>
        <p:spPr bwMode="auto">
          <a:xfrm>
            <a:off x="990601" y="33528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1" name="Line 35"/>
          <p:cNvSpPr>
            <a:spLocks noChangeShapeType="1"/>
          </p:cNvSpPr>
          <p:nvPr/>
        </p:nvSpPr>
        <p:spPr bwMode="auto">
          <a:xfrm>
            <a:off x="2209801" y="33528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2" name="Line 36"/>
          <p:cNvSpPr>
            <a:spLocks noChangeShapeType="1"/>
          </p:cNvSpPr>
          <p:nvPr/>
        </p:nvSpPr>
        <p:spPr bwMode="auto">
          <a:xfrm>
            <a:off x="6096001" y="46482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3" name="Line 37"/>
          <p:cNvSpPr>
            <a:spLocks noChangeShapeType="1"/>
          </p:cNvSpPr>
          <p:nvPr/>
        </p:nvSpPr>
        <p:spPr bwMode="auto">
          <a:xfrm>
            <a:off x="6477001" y="46482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4" name="Line 38"/>
          <p:cNvSpPr>
            <a:spLocks noChangeShapeType="1"/>
          </p:cNvSpPr>
          <p:nvPr/>
        </p:nvSpPr>
        <p:spPr bwMode="auto">
          <a:xfrm>
            <a:off x="914401" y="46482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5" name="Line 39"/>
          <p:cNvSpPr>
            <a:spLocks noChangeShapeType="1"/>
          </p:cNvSpPr>
          <p:nvPr/>
        </p:nvSpPr>
        <p:spPr bwMode="auto">
          <a:xfrm>
            <a:off x="2743201" y="4953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6" name="Line 40"/>
          <p:cNvSpPr>
            <a:spLocks noChangeShapeType="1"/>
          </p:cNvSpPr>
          <p:nvPr/>
        </p:nvSpPr>
        <p:spPr bwMode="auto">
          <a:xfrm>
            <a:off x="2971801" y="4953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7" name="Line 41"/>
          <p:cNvSpPr>
            <a:spLocks noChangeShapeType="1"/>
          </p:cNvSpPr>
          <p:nvPr/>
        </p:nvSpPr>
        <p:spPr bwMode="auto">
          <a:xfrm>
            <a:off x="2514601" y="571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8" name="Line 42"/>
          <p:cNvSpPr>
            <a:spLocks noChangeShapeType="1"/>
          </p:cNvSpPr>
          <p:nvPr/>
        </p:nvSpPr>
        <p:spPr bwMode="auto">
          <a:xfrm>
            <a:off x="2743201" y="571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59" name="Line 43"/>
          <p:cNvSpPr>
            <a:spLocks noChangeShapeType="1"/>
          </p:cNvSpPr>
          <p:nvPr/>
        </p:nvSpPr>
        <p:spPr bwMode="auto">
          <a:xfrm>
            <a:off x="3276601" y="571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60" name="Line 44"/>
          <p:cNvSpPr>
            <a:spLocks noChangeShapeType="1"/>
          </p:cNvSpPr>
          <p:nvPr/>
        </p:nvSpPr>
        <p:spPr bwMode="auto">
          <a:xfrm>
            <a:off x="3810001" y="57150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61" name="Line 45"/>
          <p:cNvSpPr>
            <a:spLocks noChangeShapeType="1"/>
          </p:cNvSpPr>
          <p:nvPr/>
        </p:nvSpPr>
        <p:spPr bwMode="auto">
          <a:xfrm>
            <a:off x="1371601" y="67056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62" name="Line 46"/>
          <p:cNvSpPr>
            <a:spLocks noChangeShapeType="1"/>
          </p:cNvSpPr>
          <p:nvPr/>
        </p:nvSpPr>
        <p:spPr bwMode="auto">
          <a:xfrm>
            <a:off x="2133601" y="67056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63" name="Line 47"/>
          <p:cNvSpPr>
            <a:spLocks noChangeShapeType="1"/>
          </p:cNvSpPr>
          <p:nvPr/>
        </p:nvSpPr>
        <p:spPr bwMode="auto">
          <a:xfrm>
            <a:off x="2819401" y="67056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396337" name="Text Box 48"/>
          <p:cNvSpPr txBox="1">
            <a:spLocks noChangeArrowheads="1"/>
          </p:cNvSpPr>
          <p:nvPr/>
        </p:nvSpPr>
        <p:spPr bwMode="auto">
          <a:xfrm>
            <a:off x="457304" y="533435"/>
            <a:ext cx="7935913"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2000">
                <a:solidFill>
                  <a:srgbClr val="FFFF00"/>
                </a:solidFill>
                <a:latin typeface="Calibri" pitchFamily="34" charset="0"/>
                <a:ea typeface="MS PGothic" pitchFamily="34" charset="-128"/>
              </a:rPr>
              <a:t>Yadaksarapadabhrastam matrahinam tu yad bhavet| tatsarvam ksamyatam deva narayana namostute</a:t>
            </a:r>
          </a:p>
        </p:txBody>
      </p:sp>
      <p:sp>
        <p:nvSpPr>
          <p:cNvPr id="396338" name="Rectangle 49"/>
          <p:cNvSpPr>
            <a:spLocks noChangeArrowheads="1"/>
          </p:cNvSpPr>
          <p:nvPr/>
        </p:nvSpPr>
        <p:spPr bwMode="auto">
          <a:xfrm>
            <a:off x="533400" y="1295521"/>
            <a:ext cx="8305800"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400" i="1">
                <a:solidFill>
                  <a:srgbClr val="FFFF00"/>
                </a:solidFill>
                <a:latin typeface="Calibri" pitchFamily="34" charset="0"/>
                <a:ea typeface="MS PGothic" pitchFamily="34" charset="-128"/>
              </a:rPr>
              <a:t>Prostrations to you O  Lord Narayana. Forgive me for all the mistakes in letters of phrase or any phonetic abberation that may have occurred in my chanting.</a:t>
            </a:r>
          </a:p>
        </p:txBody>
      </p:sp>
      <p:sp>
        <p:nvSpPr>
          <p:cNvPr id="3" name="Line 50"/>
          <p:cNvSpPr>
            <a:spLocks noChangeShapeType="1"/>
          </p:cNvSpPr>
          <p:nvPr/>
        </p:nvSpPr>
        <p:spPr bwMode="auto">
          <a:xfrm>
            <a:off x="3352801" y="6096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67" name="Line 51"/>
          <p:cNvSpPr>
            <a:spLocks noChangeShapeType="1"/>
          </p:cNvSpPr>
          <p:nvPr/>
        </p:nvSpPr>
        <p:spPr bwMode="auto">
          <a:xfrm>
            <a:off x="3657601" y="6096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68" name="Line 52"/>
          <p:cNvSpPr>
            <a:spLocks noChangeShapeType="1"/>
          </p:cNvSpPr>
          <p:nvPr/>
        </p:nvSpPr>
        <p:spPr bwMode="auto">
          <a:xfrm>
            <a:off x="3886200" y="609603"/>
            <a:ext cx="76200"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69" name="Line 53"/>
          <p:cNvSpPr>
            <a:spLocks noChangeShapeType="1"/>
          </p:cNvSpPr>
          <p:nvPr/>
        </p:nvSpPr>
        <p:spPr bwMode="auto">
          <a:xfrm>
            <a:off x="1447801" y="9144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70" name="Line 54"/>
          <p:cNvSpPr>
            <a:spLocks noChangeShapeType="1"/>
          </p:cNvSpPr>
          <p:nvPr/>
        </p:nvSpPr>
        <p:spPr bwMode="auto">
          <a:xfrm>
            <a:off x="2438401" y="9144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71" name="Line 55"/>
          <p:cNvSpPr>
            <a:spLocks noChangeShapeType="1"/>
          </p:cNvSpPr>
          <p:nvPr/>
        </p:nvSpPr>
        <p:spPr bwMode="auto">
          <a:xfrm>
            <a:off x="2895601" y="9144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
        <p:nvSpPr>
          <p:cNvPr id="60472" name="Line 56"/>
          <p:cNvSpPr>
            <a:spLocks noChangeShapeType="1"/>
          </p:cNvSpPr>
          <p:nvPr/>
        </p:nvSpPr>
        <p:spPr bwMode="auto">
          <a:xfrm>
            <a:off x="8001001" y="609603"/>
            <a:ext cx="128588" cy="1588"/>
          </a:xfrm>
          <a:prstGeom prst="line">
            <a:avLst/>
          </a:prstGeom>
          <a:noFill/>
          <a:ln w="25560">
            <a:solidFill>
              <a:srgbClr val="FFFF00"/>
            </a:solidFill>
            <a:miter lim="800000"/>
            <a:headEnd/>
            <a:tailEnd/>
          </a:ln>
          <a:effectLst>
            <a:outerShdw blurRad="63500" dist="20160" dir="5400000" algn="ctr" rotWithShape="0">
              <a:srgbClr val="000000">
                <a:alpha val="38033"/>
              </a:srgbClr>
            </a:outerShdw>
          </a:effectLst>
          <a:extLst>
            <a:ext uri="{909E8E84-426E-40dd-AFC4-6F175D3DCCD1}">
              <a14:hiddenFill xmlns:a14="http://schemas.microsoft.com/office/drawing/2010/main">
                <a:noFill/>
              </a14:hiddenFill>
            </a:ext>
          </a:extLst>
        </p:spPr>
        <p:txBody>
          <a:bodyPr/>
          <a:lstStyle/>
          <a:p>
            <a:pPr fontAlgn="base">
              <a:spcBef>
                <a:spcPct val="0"/>
              </a:spcBef>
              <a:spcAft>
                <a:spcPct val="0"/>
              </a:spcAft>
              <a:buClr>
                <a:srgbClr val="000000"/>
              </a:buClr>
              <a:buSzPct val="100000"/>
              <a:buFont typeface="Times New Roman" charset="0"/>
              <a:buNone/>
              <a:defRPr/>
            </a:pPr>
            <a:endParaRPr lang="en-US">
              <a:solidFill>
                <a:srgbClr val="FFFFFF"/>
              </a:solidFill>
              <a:latin typeface="Arial Unicode MS" charset="0"/>
              <a:ea typeface="MS PGothic" charset="0"/>
              <a:cs typeface="MS PGothic" charset="0"/>
            </a:endParaRPr>
          </a:p>
        </p:txBody>
      </p:sp>
    </p:spTree>
    <p:extLst>
      <p:ext uri="{BB962C8B-B14F-4D97-AF65-F5344CB8AC3E}">
        <p14:creationId xmlns:p14="http://schemas.microsoft.com/office/powerpoint/2010/main" val="165464479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47139"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47140" name="Text Box 3"/>
          <p:cNvSpPr txBox="1">
            <a:spLocks noChangeArrowheads="1"/>
          </p:cNvSpPr>
          <p:nvPr/>
        </p:nvSpPr>
        <p:spPr bwMode="auto">
          <a:xfrm>
            <a:off x="762000" y="381093"/>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471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2" y="298563"/>
            <a:ext cx="8547100" cy="618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88798596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48163"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48164"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481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54" y="377833"/>
            <a:ext cx="8474075" cy="618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03533752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49187"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49188"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491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452" y="377827"/>
            <a:ext cx="8547100" cy="610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2158928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ext Box 1"/>
          <p:cNvSpPr txBox="1">
            <a:spLocks noChangeArrowheads="1"/>
          </p:cNvSpPr>
          <p:nvPr/>
        </p:nvSpPr>
        <p:spPr bwMode="auto">
          <a:xfrm>
            <a:off x="838200" y="1919288"/>
            <a:ext cx="65611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0211" name="Text Box 2"/>
          <p:cNvSpPr txBox="1">
            <a:spLocks noChangeArrowheads="1"/>
          </p:cNvSpPr>
          <p:nvPr/>
        </p:nvSpPr>
        <p:spPr bwMode="auto">
          <a:xfrm>
            <a:off x="2651127" y="7334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fontAlgn="base">
              <a:spcBef>
                <a:spcPct val="0"/>
              </a:spcBef>
              <a:spcAft>
                <a:spcPct val="0"/>
              </a:spcAft>
              <a:buClr>
                <a:srgbClr val="000000"/>
              </a:buClr>
              <a:buSzPct val="100000"/>
              <a:buFont typeface="Times New Roman" pitchFamily="18" charset="0"/>
              <a:buNone/>
            </a:pPr>
            <a:endParaRPr lang="en-US" altLang="en-US">
              <a:solidFill>
                <a:srgbClr val="FFFFFF"/>
              </a:solidFill>
              <a:latin typeface="Arial Unicode MS" pitchFamily="34" charset="-128"/>
              <a:ea typeface="MS PGothic" pitchFamily="34" charset="-128"/>
            </a:endParaRPr>
          </a:p>
        </p:txBody>
      </p:sp>
      <p:sp>
        <p:nvSpPr>
          <p:cNvPr id="350212" name="Text Box 3"/>
          <p:cNvSpPr txBox="1">
            <a:spLocks noChangeArrowheads="1"/>
          </p:cNvSpPr>
          <p:nvPr/>
        </p:nvSpPr>
        <p:spPr bwMode="auto">
          <a:xfrm>
            <a:off x="762000" y="609702"/>
            <a:ext cx="73152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spcBef>
                <a:spcPts val="7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000">
                <a:solidFill>
                  <a:srgbClr val="FFFFCC"/>
                </a:solidFill>
                <a:latin typeface="Arial" charset="0"/>
                <a:ea typeface="SimSun" pitchFamily="2"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FFFFCC"/>
                </a:solidFill>
                <a:latin typeface="Arial" charset="0"/>
                <a:ea typeface="SimSun" pitchFamily="2"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FFFFCC"/>
                </a:solidFill>
                <a:latin typeface="Arial" charset="0"/>
                <a:ea typeface="SimSun" pitchFamily="2"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5pPr>
            <a:lvl6pPr marL="25146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6pPr>
            <a:lvl7pPr marL="29718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7pPr>
            <a:lvl8pPr marL="34290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8pPr>
            <a:lvl9pPr marL="3886200" indent="-228600" defTabSz="457200" eaLnBrk="0" fontAlgn="base" hangingPunct="0">
              <a:spcBef>
                <a:spcPts val="5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CC"/>
                </a:solidFill>
                <a:latin typeface="Arial" charset="0"/>
                <a:ea typeface="SimSun" pitchFamily="2" charset="-122"/>
              </a:defRPr>
            </a:lvl9pPr>
          </a:lstStyle>
          <a:p>
            <a:pPr eaLnBrk="1" fontAlgn="base" hangingPunct="1">
              <a:spcBef>
                <a:spcPct val="0"/>
              </a:spcBef>
              <a:spcAft>
                <a:spcPct val="0"/>
              </a:spcAft>
              <a:buSzPct val="100000"/>
            </a:pPr>
            <a:r>
              <a:rPr lang="en-US" altLang="en-US" sz="1800">
                <a:solidFill>
                  <a:srgbClr val="FFFFFF"/>
                </a:solidFill>
                <a:latin typeface="Calibri" pitchFamily="34" charset="0"/>
                <a:ea typeface="MS PGothic" pitchFamily="34" charset="-128"/>
              </a:rPr>
              <a:t>̱</a:t>
            </a:r>
          </a:p>
        </p:txBody>
      </p:sp>
      <p:pic>
        <p:nvPicPr>
          <p:cNvPr id="3502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73" y="298451"/>
            <a:ext cx="8620125" cy="626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728449548"/>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Unicode MS" pitchFamily="32" charset="0"/>
            <a:ea typeface="MS PGothic"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Unicode MS" pitchFamily="32" charset="0"/>
            <a:ea typeface="MS PGothic" pitchFamily="34"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4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Unicode MS" pitchFamily="32" charset="0"/>
            <a:ea typeface="MS PGothic"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Unicode MS" pitchFamily="32" charset="0"/>
            <a:ea typeface="MS PGothic" pitchFamily="34"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Unicode MS" pitchFamily="32" charset="0"/>
            <a:ea typeface="MS PGothic"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Unicode MS" pitchFamily="32" charset="0"/>
            <a:ea typeface="MS PGothic" pitchFamily="34"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Unicode MS" pitchFamily="32" charset="0"/>
            <a:ea typeface="MS PGothic" pitchFamily="34"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chemeClr val="bg1"/>
            </a:solidFill>
            <a:effectLst/>
            <a:latin typeface="Arial Unicode MS" pitchFamily="32" charset="0"/>
            <a:ea typeface="MS PGothic" pitchFamily="34" charset="-128"/>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551</Words>
  <Application>Microsoft Macintosh PowerPoint</Application>
  <PresentationFormat>On-screen Show (4:3)</PresentationFormat>
  <Paragraphs>137</Paragraphs>
  <Slides>54</Slides>
  <Notes>54</Notes>
  <HiddenSlides>0</HiddenSlides>
  <MMClips>0</MMClips>
  <ScaleCrop>false</ScaleCrop>
  <HeadingPairs>
    <vt:vector size="4" baseType="variant">
      <vt:variant>
        <vt:lpstr>Theme</vt:lpstr>
      </vt:variant>
      <vt:variant>
        <vt:i4>4</vt:i4>
      </vt:variant>
      <vt:variant>
        <vt:lpstr>Slide Titles</vt:lpstr>
      </vt:variant>
      <vt:variant>
        <vt:i4>54</vt:i4>
      </vt:variant>
    </vt:vector>
  </HeadingPairs>
  <TitlesOfParts>
    <vt:vector size="58" baseType="lpstr">
      <vt:lpstr>3_Office Theme</vt:lpstr>
      <vt:lpstr>14_Office Theme</vt:lpstr>
      <vt:lpstr>6_Office Theme</vt:lpstr>
      <vt:lpstr>7_Office Theme</vt:lpstr>
      <vt:lpstr>PowerPoint Presentation</vt:lpstr>
      <vt:lpstr>PowerPoint Presentation</vt:lpstr>
      <vt:lpstr>PowerPoint Presentation</vt:lpstr>
      <vt:lpstr>Ganapati Prarthana</vt:lpstr>
      <vt:lpstr>Ganapati Prarthana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Palo Alto Networks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Kanadam</dc:creator>
  <cp:lastModifiedBy>Raghu Kanadam</cp:lastModifiedBy>
  <cp:revision>5</cp:revision>
  <dcterms:created xsi:type="dcterms:W3CDTF">2016-02-06T02:45:04Z</dcterms:created>
  <dcterms:modified xsi:type="dcterms:W3CDTF">2016-02-06T08:13:22Z</dcterms:modified>
</cp:coreProperties>
</file>